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5814"/>
  </p:normalViewPr>
  <p:slideViewPr>
    <p:cSldViewPr snapToGrid="0" snapToObjects="1">
      <p:cViewPr>
        <p:scale>
          <a:sx n="94" d="100"/>
          <a:sy n="94" d="100"/>
        </p:scale>
        <p:origin x="114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7E727-BFC5-2F41-861F-E9C1B99C8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BD460-FBE1-8A42-9AD1-1FB1B290D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414FD-1BF4-5546-B4DF-AA136079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CE755-E4BA-BD4A-B7F9-0144E999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B63FC-61E9-4C49-9304-ADBAF2D0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68C23-A108-074E-BF13-B78F2719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3CA4E-CB72-0043-8CAC-22E0C204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6F9ED-7024-7042-9E01-4958D536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8E721-3755-7340-8A9E-5DA09201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A24A99-4910-074E-AE1B-51E35E78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64CEF-ECA5-D043-8470-DEE506D2A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A18C80-C81B-D146-8B19-CAD964193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F576F-8D65-DF40-9C71-702E981F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C6CA4-D0F8-A44D-883E-2DE8DD81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57891-50B1-4545-88A7-AE3F2F0E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02D37-3630-1141-B929-AA4835C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B16A4-4517-AF48-A38C-F68B459B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FC073-6A4E-BC48-877B-E18EF5C3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621A2-3EA5-8E4F-9B89-F1348017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F62887-CFEB-B048-983B-817A292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FEE1B-BE8A-FB48-AC1E-502641C9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D5766-B2F4-5649-92FA-8FD3686A2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A1E33-E143-9543-A10C-4B660F33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F68522-5FBA-3C44-BE01-BDBC0610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1049-DFF3-7047-AA5B-0CEC24D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62B3C-18F0-6047-90B5-6DA55E0A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9628A-128A-884A-84E9-E4ABF640F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4EE752-B4B4-C44C-9DDB-23231F09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497D5F-AD2B-F842-80DC-43748FB1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172BA7-4C24-9448-995D-7AC2354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96845-5ABA-7A4F-80CE-62F74155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1DB81-79DC-7B40-91A0-0AB21AD8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BF23D-EB84-7242-8DD2-E34580B17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3FB108-6A75-0843-B534-0500E9AC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AABFF7-E60A-BC42-AD33-CE1A7C43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74492-8F26-4D40-A3D9-00F39BE54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A4D2D-A81B-8A4F-8FEC-1E4A06A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A0CD09-CEF0-694E-80EA-59AE1790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2F7E3E-111C-5B4D-B7F5-3F4685FC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93C7B-6640-AA44-8073-4AE76620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4567EC-C458-AE42-B39C-5271761B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3AD692-3685-7A4E-B2FE-B8D8D1B0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F99164-CC69-8545-AABF-4AAA7C0F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72A18C-03A0-DD4D-BA58-021CD11C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84ED0B-5CC3-A74D-AFA4-A8FFF77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96AE82-07E5-744B-9018-09FEC394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63D00-E3B8-5D4C-9210-CE087AA0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6A698B-B31D-7642-81C7-B4F9AB25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648332-BD5C-7345-A89C-6862F2924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13865A-71E6-9C4F-B8E4-45096E9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FD8E77-E7A4-104B-A2DE-0C9792D9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04018-9EC5-6646-85AC-65052B73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5EC85-6CAC-6B43-967E-F577DA8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B71FBE-59FA-AD4B-9FBE-9130BF091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91391F-9C9E-4B44-AD98-E87D1666C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B5A963-359D-0B4E-9E3B-C351B0AC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96B9BB-EBCE-4942-821A-B21D6AE8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B7CFC6-AD8D-044F-B673-E46CC286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C8CD82-9E8B-B346-99E5-CC51EED0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BFE8C9-67A7-974F-ADDB-A7EE28B2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E4E8A-5D10-A745-897D-D1435E8A4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F422E1-BD10-0A49-B62A-CD38ABB7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4E9B3-ADE5-554F-A70F-B8B465AB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18BA14-639F-9744-8238-7A450FA912D2}"/>
              </a:ext>
            </a:extLst>
          </p:cNvPr>
          <p:cNvSpPr txBox="1"/>
          <p:nvPr/>
        </p:nvSpPr>
        <p:spPr>
          <a:xfrm>
            <a:off x="400050" y="354330"/>
            <a:ext cx="130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PBT-22FHTC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F05BCC-8B5A-C34B-AC20-B77F19DF961F}"/>
              </a:ext>
            </a:extLst>
          </p:cNvPr>
          <p:cNvSpPr/>
          <p:nvPr/>
        </p:nvSpPr>
        <p:spPr>
          <a:xfrm>
            <a:off x="400050" y="894487"/>
            <a:ext cx="50977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Age: 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pons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Diagnosis: DIPG/DMG H3.3 K27M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Pre-treatment: no prior treatment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biopsy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Stage: WHO grade IV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mutations: 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H3F3A (p.K28M)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TP53 (p.R306*)</a:t>
            </a:r>
          </a:p>
        </p:txBody>
      </p:sp>
    </p:spTree>
    <p:extLst>
      <p:ext uri="{BB962C8B-B14F-4D97-AF65-F5344CB8AC3E}">
        <p14:creationId xmlns:p14="http://schemas.microsoft.com/office/powerpoint/2010/main" val="40030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431651-1DDC-7749-98BE-76D09879C6CB}"/>
              </a:ext>
            </a:extLst>
          </p:cNvPr>
          <p:cNvSpPr txBox="1"/>
          <p:nvPr/>
        </p:nvSpPr>
        <p:spPr>
          <a:xfrm>
            <a:off x="468630" y="297180"/>
            <a:ext cx="157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PBT-22FH</a:t>
            </a:r>
          </a:p>
          <a:p>
            <a:r>
              <a:rPr lang="en-US" dirty="0"/>
              <a:t>H&amp;E staining</a:t>
            </a:r>
          </a:p>
          <a:p>
            <a:r>
              <a:rPr lang="en-US" dirty="0"/>
              <a:t>Primary Tumor</a:t>
            </a:r>
          </a:p>
        </p:txBody>
      </p:sp>
      <p:pic>
        <p:nvPicPr>
          <p:cNvPr id="7" name="Picture 6" descr="A picture containing outdoor, mountain, fruit, side&#10;&#10;Description automatically generated">
            <a:extLst>
              <a:ext uri="{FF2B5EF4-FFF2-40B4-BE49-F238E27FC236}">
                <a16:creationId xmlns:a16="http://schemas.microsoft.com/office/drawing/2014/main" xmlns="" id="{5DF6B1D8-A41C-C541-9755-1C62E9A3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82" y="297180"/>
            <a:ext cx="7404418" cy="63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2C760-B896-4645-96D2-177E0389B4BF}"/>
              </a:ext>
            </a:extLst>
          </p:cNvPr>
          <p:cNvSpPr txBox="1"/>
          <p:nvPr/>
        </p:nvSpPr>
        <p:spPr>
          <a:xfrm>
            <a:off x="468630" y="297180"/>
            <a:ext cx="157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PBT-22FH</a:t>
            </a:r>
          </a:p>
          <a:p>
            <a:r>
              <a:rPr lang="en-US" dirty="0"/>
              <a:t>H3 K27M Stain</a:t>
            </a:r>
          </a:p>
          <a:p>
            <a:r>
              <a:rPr lang="en-US" dirty="0"/>
              <a:t>Primary Tumor</a:t>
            </a:r>
          </a:p>
        </p:txBody>
      </p:sp>
      <p:pic>
        <p:nvPicPr>
          <p:cNvPr id="6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xmlns="" id="{A6D794AA-9965-0B4C-B34F-8A61F466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15" y="297180"/>
            <a:ext cx="7428969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E99D16-4902-B54F-A842-8B4F7A2AA479}"/>
              </a:ext>
            </a:extLst>
          </p:cNvPr>
          <p:cNvSpPr txBox="1"/>
          <p:nvPr/>
        </p:nvSpPr>
        <p:spPr>
          <a:xfrm>
            <a:off x="468630" y="297180"/>
            <a:ext cx="2270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PBT-22FHTC</a:t>
            </a:r>
          </a:p>
          <a:p>
            <a:r>
              <a:rPr lang="en-US" dirty="0"/>
              <a:t>Tissue Culture</a:t>
            </a:r>
          </a:p>
          <a:p>
            <a:r>
              <a:rPr lang="en-US" dirty="0"/>
              <a:t>Laminin coated plastic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377DDC-1EC7-FE44-BEA8-BAD1EBA2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55" y="574676"/>
            <a:ext cx="6271145" cy="57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47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Biery, Matt</dc:creator>
  <cp:lastModifiedBy>Sevilla, Gregory P</cp:lastModifiedBy>
  <cp:revision>10</cp:revision>
  <dcterms:created xsi:type="dcterms:W3CDTF">2020-11-05T18:24:46Z</dcterms:created>
  <dcterms:modified xsi:type="dcterms:W3CDTF">2020-11-10T00:37:58Z</dcterms:modified>
</cp:coreProperties>
</file>