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0" r:id="rId1"/>
    <p:sldMasterId id="2147483714" r:id="rId2"/>
    <p:sldMasterId id="2147483732" r:id="rId3"/>
    <p:sldMasterId id="2147483734" r:id="rId4"/>
    <p:sldMasterId id="2147483744" r:id="rId5"/>
    <p:sldMasterId id="2147483746" r:id="rId6"/>
    <p:sldMasterId id="2147483748" r:id="rId7"/>
    <p:sldMasterId id="2147483752" r:id="rId8"/>
    <p:sldMasterId id="2147483754" r:id="rId9"/>
    <p:sldMasterId id="2147483756" r:id="rId10"/>
    <p:sldMasterId id="2147483784" r:id="rId11"/>
    <p:sldMasterId id="2147483786" r:id="rId12"/>
    <p:sldMasterId id="2147483788" r:id="rId13"/>
  </p:sldMasterIdLst>
  <p:notesMasterIdLst>
    <p:notesMasterId r:id="rId106"/>
  </p:notesMasterIdLst>
  <p:sldIdLst>
    <p:sldId id="369" r:id="rId14"/>
    <p:sldId id="438" r:id="rId15"/>
    <p:sldId id="416" r:id="rId16"/>
    <p:sldId id="417" r:id="rId17"/>
    <p:sldId id="418" r:id="rId18"/>
    <p:sldId id="419" r:id="rId19"/>
    <p:sldId id="420" r:id="rId20"/>
    <p:sldId id="425" r:id="rId21"/>
    <p:sldId id="452" r:id="rId22"/>
    <p:sldId id="453" r:id="rId23"/>
    <p:sldId id="443" r:id="rId24"/>
    <p:sldId id="593" r:id="rId25"/>
    <p:sldId id="444" r:id="rId26"/>
    <p:sldId id="445" r:id="rId27"/>
    <p:sldId id="594" r:id="rId28"/>
    <p:sldId id="454" r:id="rId29"/>
    <p:sldId id="439" r:id="rId30"/>
    <p:sldId id="455" r:id="rId31"/>
    <p:sldId id="458" r:id="rId32"/>
    <p:sldId id="431" r:id="rId33"/>
    <p:sldId id="464" r:id="rId34"/>
    <p:sldId id="460" r:id="rId35"/>
    <p:sldId id="459" r:id="rId36"/>
    <p:sldId id="433" r:id="rId37"/>
    <p:sldId id="434" r:id="rId38"/>
    <p:sldId id="465" r:id="rId39"/>
    <p:sldId id="466" r:id="rId40"/>
    <p:sldId id="595" r:id="rId41"/>
    <p:sldId id="474" r:id="rId42"/>
    <p:sldId id="479" r:id="rId43"/>
    <p:sldId id="485" r:id="rId44"/>
    <p:sldId id="486" r:id="rId45"/>
    <p:sldId id="586" r:id="rId46"/>
    <p:sldId id="616" r:id="rId47"/>
    <p:sldId id="487" r:id="rId48"/>
    <p:sldId id="596" r:id="rId49"/>
    <p:sldId id="473" r:id="rId50"/>
    <p:sldId id="456" r:id="rId51"/>
    <p:sldId id="482" r:id="rId52"/>
    <p:sldId id="517" r:id="rId53"/>
    <p:sldId id="515" r:id="rId54"/>
    <p:sldId id="477" r:id="rId55"/>
    <p:sldId id="518" r:id="rId56"/>
    <p:sldId id="519" r:id="rId57"/>
    <p:sldId id="590" r:id="rId58"/>
    <p:sldId id="589" r:id="rId59"/>
    <p:sldId id="597" r:id="rId60"/>
    <p:sldId id="591" r:id="rId61"/>
    <p:sldId id="511" r:id="rId62"/>
    <p:sldId id="480" r:id="rId63"/>
    <p:sldId id="587" r:id="rId64"/>
    <p:sldId id="539" r:id="rId65"/>
    <p:sldId id="540" r:id="rId66"/>
    <p:sldId id="603" r:id="rId67"/>
    <p:sldId id="541" r:id="rId68"/>
    <p:sldId id="542" r:id="rId69"/>
    <p:sldId id="549" r:id="rId70"/>
    <p:sldId id="543" r:id="rId71"/>
    <p:sldId id="545" r:id="rId72"/>
    <p:sldId id="604" r:id="rId73"/>
    <p:sldId id="546" r:id="rId74"/>
    <p:sldId id="553" r:id="rId75"/>
    <p:sldId id="598" r:id="rId76"/>
    <p:sldId id="555" r:id="rId77"/>
    <p:sldId id="554" r:id="rId78"/>
    <p:sldId id="559" r:id="rId79"/>
    <p:sldId id="556" r:id="rId80"/>
    <p:sldId id="510" r:id="rId81"/>
    <p:sldId id="584" r:id="rId82"/>
    <p:sldId id="472" r:id="rId83"/>
    <p:sldId id="599" r:id="rId84"/>
    <p:sldId id="600" r:id="rId85"/>
    <p:sldId id="606" r:id="rId86"/>
    <p:sldId id="601" r:id="rId87"/>
    <p:sldId id="602" r:id="rId88"/>
    <p:sldId id="608" r:id="rId89"/>
    <p:sldId id="579" r:id="rId90"/>
    <p:sldId id="462" r:id="rId91"/>
    <p:sldId id="470" r:id="rId92"/>
    <p:sldId id="468" r:id="rId93"/>
    <p:sldId id="471" r:id="rId94"/>
    <p:sldId id="612" r:id="rId95"/>
    <p:sldId id="475" r:id="rId96"/>
    <p:sldId id="476" r:id="rId97"/>
    <p:sldId id="613" r:id="rId98"/>
    <p:sldId id="609" r:id="rId99"/>
    <p:sldId id="615" r:id="rId100"/>
    <p:sldId id="614" r:id="rId101"/>
    <p:sldId id="605" r:id="rId102"/>
    <p:sldId id="607" r:id="rId103"/>
    <p:sldId id="582" r:id="rId104"/>
    <p:sldId id="502" r:id="rId105"/>
  </p:sldIdLst>
  <p:sldSz cx="9144000" cy="5143500" type="screen16x9"/>
  <p:notesSz cx="9144000" cy="6858000"/>
  <p:embeddedFontLst>
    <p:embeddedFont>
      <p:font typeface="Gotham Bold" panose="02000803030000020004" pitchFamily="2" charset="0"/>
      <p:regular r:id="rId107"/>
      <p:bold r:id="rId108"/>
      <p:italic r:id="rId109"/>
    </p:embeddedFont>
    <p:embeddedFont>
      <p:font typeface="Gotham Book" panose="02000603040000090004" pitchFamily="2" charset="0"/>
      <p:regular r:id="rId110"/>
      <p:italic r:id="rId111"/>
    </p:embeddedFont>
    <p:embeddedFont>
      <p:font typeface="Gotham Medium" panose="02000604030000020004" pitchFamily="50" charset="0"/>
      <p:regular r:id="rId112"/>
      <p:italic r:id="rId113"/>
    </p:embeddedFont>
    <p:embeddedFont>
      <p:font typeface="Gotham-Book" panose="02000604040000020004" pitchFamily="50" charset="0"/>
      <p:regular r:id="rId114"/>
    </p:embeddedFont>
    <p:embeddedFont>
      <p:font typeface="Gotham-BookItalic" panose="02000603040000020004" pitchFamily="50" charset="0"/>
      <p:italic r:id="rId115"/>
    </p:embeddedFont>
    <p:embeddedFont>
      <p:font typeface="Gotham-Medium" panose="02000604030000020004" pitchFamily="50" charset="0"/>
      <p:regular r:id="rId116"/>
    </p:embeddedFont>
    <p:embeddedFont>
      <p:font typeface="Montserrat" panose="00000500000000000000" pitchFamily="2" charset="0"/>
      <p:regular r:id="rId117"/>
      <p:bold r:id="rId118"/>
      <p:italic r:id="rId119"/>
      <p:boldItalic r:id="rId120"/>
    </p:embeddedFont>
  </p:embeddedFontLst>
  <p:custDataLst>
    <p:tags r:id="rId1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A9B"/>
    <a:srgbClr val="18B2BA"/>
    <a:srgbClr val="08AACA"/>
    <a:srgbClr val="0599CD"/>
    <a:srgbClr val="028BD0"/>
    <a:srgbClr val="FFCDE6"/>
    <a:srgbClr val="CC0066"/>
    <a:srgbClr val="FF9966"/>
    <a:srgbClr val="FFEEDD"/>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3" autoAdjust="0"/>
    <p:restoredTop sz="69330" autoAdjust="0"/>
  </p:normalViewPr>
  <p:slideViewPr>
    <p:cSldViewPr>
      <p:cViewPr varScale="1">
        <p:scale>
          <a:sx n="101" d="100"/>
          <a:sy n="101" d="100"/>
        </p:scale>
        <p:origin x="1968"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48"/>
    </p:cViewPr>
  </p:sorterViewPr>
  <p:notesViewPr>
    <p:cSldViewPr>
      <p:cViewPr varScale="1">
        <p:scale>
          <a:sx n="54" d="100"/>
          <a:sy n="54" d="100"/>
        </p:scale>
        <p:origin x="1692" y="5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font" Target="fonts/font11.fntdata"/><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font" Target="fonts/font6.fntdata"/><Relationship Id="rId16" Type="http://schemas.openxmlformats.org/officeDocument/2006/relationships/slide" Target="slides/slide3.xml"/><Relationship Id="rId107" Type="http://schemas.openxmlformats.org/officeDocument/2006/relationships/font" Target="fonts/font1.fntdata"/><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13" Type="http://schemas.openxmlformats.org/officeDocument/2006/relationships/font" Target="fonts/font7.fntdata"/><Relationship Id="rId118" Type="http://schemas.openxmlformats.org/officeDocument/2006/relationships/font" Target="fonts/font12.fntdata"/><Relationship Id="rId12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font" Target="fonts/font2.fntdata"/><Relationship Id="rId116" Type="http://schemas.openxmlformats.org/officeDocument/2006/relationships/font" Target="fonts/font10.fntdata"/><Relationship Id="rId124"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notesMaster" Target="notesMasters/notesMaster1.xml"/><Relationship Id="rId114" Type="http://schemas.openxmlformats.org/officeDocument/2006/relationships/font" Target="fonts/font8.fntdata"/><Relationship Id="rId119" Type="http://schemas.openxmlformats.org/officeDocument/2006/relationships/font" Target="fonts/font13.fntdata"/><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font" Target="fonts/font3.fntdata"/><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font" Target="fonts/font14.fntdata"/><Relationship Id="rId125"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font" Target="fonts/font4.fntdata"/><Relationship Id="rId115"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082EE-F884-42B9-913F-6C57CC52ED86}"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F9C2BB9F-6E6A-45FB-BCF4-3CF5FAF9A97E}">
      <dgm:prSet phldrT="[Text]"/>
      <dgm:spPr/>
      <dgm:t>
        <a:bodyPr/>
        <a:lstStyle/>
        <a:p>
          <a:pPr algn="ctr"/>
          <a:r>
            <a:rPr lang="en-US" b="0" dirty="0">
              <a:latin typeface="Gotham Bold" pitchFamily="50" charset="0"/>
            </a:rPr>
            <a:t>Good examples</a:t>
          </a:r>
        </a:p>
      </dgm:t>
    </dgm:pt>
    <dgm:pt modelId="{90862BF0-153B-4CB4-A63F-E90236A58A35}" type="parTrans" cxnId="{B42BCEEA-42FC-4C8E-BBD9-5DFEF4BD2898}">
      <dgm:prSet/>
      <dgm:spPr/>
      <dgm:t>
        <a:bodyPr/>
        <a:lstStyle/>
        <a:p>
          <a:endParaRPr lang="en-US"/>
        </a:p>
      </dgm:t>
    </dgm:pt>
    <dgm:pt modelId="{5185FD33-5585-4B58-B3F6-8C54DAADA279}" type="sibTrans" cxnId="{B42BCEEA-42FC-4C8E-BBD9-5DFEF4BD2898}">
      <dgm:prSet/>
      <dgm:spPr/>
      <dgm:t>
        <a:bodyPr/>
        <a:lstStyle/>
        <a:p>
          <a:endParaRPr lang="en-US"/>
        </a:p>
      </dgm:t>
    </dgm:pt>
    <dgm:pt modelId="{E43CF8AD-A4F8-4D33-AD53-3C7A8B45EB41}">
      <dgm:prSet phldrT="[Text]" custT="1"/>
      <dgm:spPr>
        <a:solidFill>
          <a:srgbClr val="0085A2"/>
        </a:solidFill>
      </dgm:spPr>
      <dgm:t>
        <a:bodyPr/>
        <a:lstStyle/>
        <a:p>
          <a:pPr>
            <a:lnSpc>
              <a:spcPct val="100000"/>
            </a:lnSpc>
            <a:spcAft>
              <a:spcPts val="600"/>
            </a:spcAft>
          </a:pPr>
          <a:r>
            <a:rPr lang="en-US" sz="1600" dirty="0">
              <a:latin typeface="Gotham Book" pitchFamily="50" charset="0"/>
            </a:rPr>
            <a:t>“I  like the way you shared those LEGOs with your brother.”</a:t>
          </a:r>
        </a:p>
      </dgm:t>
    </dgm:pt>
    <dgm:pt modelId="{6B7935F4-51A5-4468-9B99-7EB3DDA8DB03}" type="parTrans" cxnId="{30084E45-2A86-4BEF-9496-935CDBFF07B4}">
      <dgm:prSet/>
      <dgm:spPr/>
      <dgm:t>
        <a:bodyPr/>
        <a:lstStyle/>
        <a:p>
          <a:endParaRPr lang="en-US"/>
        </a:p>
      </dgm:t>
    </dgm:pt>
    <dgm:pt modelId="{53C9C2D8-6F2E-433C-88EF-B13347E27B82}" type="sibTrans" cxnId="{30084E45-2A86-4BEF-9496-935CDBFF07B4}">
      <dgm:prSet/>
      <dgm:spPr/>
      <dgm:t>
        <a:bodyPr/>
        <a:lstStyle/>
        <a:p>
          <a:endParaRPr lang="en-US"/>
        </a:p>
      </dgm:t>
    </dgm:pt>
    <dgm:pt modelId="{B3F6F38E-D47D-4BDB-BF98-7B0130A3A9D2}">
      <dgm:prSet phldrT="[Text]"/>
      <dgm:spPr/>
      <dgm:t>
        <a:bodyPr/>
        <a:lstStyle/>
        <a:p>
          <a:r>
            <a:rPr lang="en-US" b="0" dirty="0">
              <a:latin typeface="Gotham Bold" pitchFamily="50" charset="0"/>
            </a:rPr>
            <a:t>Not good examples</a:t>
          </a:r>
        </a:p>
      </dgm:t>
    </dgm:pt>
    <dgm:pt modelId="{35B3201C-8D29-4DA6-A87C-4AB3F961EE66}" type="parTrans" cxnId="{762D6A6A-1671-45BE-8C94-494FB76B22EB}">
      <dgm:prSet/>
      <dgm:spPr/>
      <dgm:t>
        <a:bodyPr/>
        <a:lstStyle/>
        <a:p>
          <a:endParaRPr lang="en-US"/>
        </a:p>
      </dgm:t>
    </dgm:pt>
    <dgm:pt modelId="{4D06B7C2-5139-4346-B5D5-A607E002716A}" type="sibTrans" cxnId="{762D6A6A-1671-45BE-8C94-494FB76B22EB}">
      <dgm:prSet/>
      <dgm:spPr/>
      <dgm:t>
        <a:bodyPr/>
        <a:lstStyle/>
        <a:p>
          <a:endParaRPr lang="en-US"/>
        </a:p>
      </dgm:t>
    </dgm:pt>
    <dgm:pt modelId="{84A9E002-C139-4460-A4AB-15D9F8D69018}">
      <dgm:prSet phldrT="[Text]" custT="1"/>
      <dgm:spPr>
        <a:solidFill>
          <a:srgbClr val="0085A2"/>
        </a:solidFill>
      </dgm:spPr>
      <dgm:t>
        <a:bodyPr/>
        <a:lstStyle/>
        <a:p>
          <a:pPr>
            <a:lnSpc>
              <a:spcPct val="100000"/>
            </a:lnSpc>
            <a:spcAft>
              <a:spcPts val="600"/>
            </a:spcAft>
          </a:pPr>
          <a:r>
            <a:rPr lang="en-US" sz="1600" dirty="0">
              <a:latin typeface="Gotham Book" pitchFamily="50" charset="0"/>
            </a:rPr>
            <a:t>Compliments with a kick: “You put your shirt in the laundry, why didn’t you do your pants too?”</a:t>
          </a:r>
        </a:p>
      </dgm:t>
    </dgm:pt>
    <dgm:pt modelId="{3CD80BD8-B8D8-4B12-B3BE-AB2F039C02A9}" type="parTrans" cxnId="{50871242-7D17-4127-BC87-DC7197B2D844}">
      <dgm:prSet/>
      <dgm:spPr/>
      <dgm:t>
        <a:bodyPr/>
        <a:lstStyle/>
        <a:p>
          <a:endParaRPr lang="en-US"/>
        </a:p>
      </dgm:t>
    </dgm:pt>
    <dgm:pt modelId="{177BA820-296D-4334-B1AA-23C8EE404E36}" type="sibTrans" cxnId="{50871242-7D17-4127-BC87-DC7197B2D844}">
      <dgm:prSet/>
      <dgm:spPr/>
      <dgm:t>
        <a:bodyPr/>
        <a:lstStyle/>
        <a:p>
          <a:endParaRPr lang="en-US"/>
        </a:p>
      </dgm:t>
    </dgm:pt>
    <dgm:pt modelId="{A914E46A-4B77-4F6B-8B99-5BD13D117CF7}">
      <dgm:prSet phldrT="[Text]" custT="1"/>
      <dgm:spPr>
        <a:solidFill>
          <a:srgbClr val="0085A2"/>
        </a:solidFill>
      </dgm:spPr>
      <dgm:t>
        <a:bodyPr/>
        <a:lstStyle/>
        <a:p>
          <a:pPr>
            <a:lnSpc>
              <a:spcPct val="100000"/>
            </a:lnSpc>
            <a:spcAft>
              <a:spcPts val="600"/>
            </a:spcAft>
          </a:pPr>
          <a:r>
            <a:rPr lang="en-US" sz="1600" dirty="0">
              <a:latin typeface="Gotham Book" pitchFamily="50" charset="0"/>
            </a:rPr>
            <a:t>“Thank you for carrying your dishes to the sink after dinner.”</a:t>
          </a:r>
        </a:p>
      </dgm:t>
    </dgm:pt>
    <dgm:pt modelId="{7504C252-4D38-4285-835C-A86E2AA711A0}" type="parTrans" cxnId="{A679FDDD-CEC4-4549-88D8-4F750F319660}">
      <dgm:prSet/>
      <dgm:spPr/>
      <dgm:t>
        <a:bodyPr/>
        <a:lstStyle/>
        <a:p>
          <a:endParaRPr lang="en-US"/>
        </a:p>
      </dgm:t>
    </dgm:pt>
    <dgm:pt modelId="{3808BABA-7732-41FA-BD1B-1E2782DE0F1F}" type="sibTrans" cxnId="{A679FDDD-CEC4-4549-88D8-4F750F319660}">
      <dgm:prSet/>
      <dgm:spPr/>
      <dgm:t>
        <a:bodyPr/>
        <a:lstStyle/>
        <a:p>
          <a:endParaRPr lang="en-US"/>
        </a:p>
      </dgm:t>
    </dgm:pt>
    <dgm:pt modelId="{759ADB60-8FCE-4230-A04E-D8A9E1A95B5D}">
      <dgm:prSet phldrT="[Text]" custT="1"/>
      <dgm:spPr>
        <a:solidFill>
          <a:srgbClr val="0085A2"/>
        </a:solidFill>
      </dgm:spPr>
      <dgm:t>
        <a:bodyPr/>
        <a:lstStyle/>
        <a:p>
          <a:pPr>
            <a:lnSpc>
              <a:spcPct val="100000"/>
            </a:lnSpc>
            <a:spcAft>
              <a:spcPct val="15000"/>
            </a:spcAft>
          </a:pPr>
          <a:r>
            <a:rPr lang="en-US" sz="1600" dirty="0">
              <a:latin typeface="Gotham Book" pitchFamily="50" charset="0"/>
            </a:rPr>
            <a:t>“Nice work sticking with that math even when you felt frustrated. I am proud of you for trying hard.”</a:t>
          </a:r>
        </a:p>
      </dgm:t>
    </dgm:pt>
    <dgm:pt modelId="{7B19A363-8027-44C1-84A9-F6800F681F74}" type="parTrans" cxnId="{39AF60A8-D721-4704-87BE-AF2353C916D8}">
      <dgm:prSet/>
      <dgm:spPr/>
      <dgm:t>
        <a:bodyPr/>
        <a:lstStyle/>
        <a:p>
          <a:endParaRPr lang="en-US"/>
        </a:p>
      </dgm:t>
    </dgm:pt>
    <dgm:pt modelId="{9CF63441-72DE-41B6-8ADE-7D4735A0E631}" type="sibTrans" cxnId="{39AF60A8-D721-4704-87BE-AF2353C916D8}">
      <dgm:prSet/>
      <dgm:spPr/>
      <dgm:t>
        <a:bodyPr/>
        <a:lstStyle/>
        <a:p>
          <a:endParaRPr lang="en-US"/>
        </a:p>
      </dgm:t>
    </dgm:pt>
    <dgm:pt modelId="{18FD12AE-3A10-4E7A-8457-DEF73B6F3C38}">
      <dgm:prSet phldrT="[Text]" custT="1"/>
      <dgm:spPr>
        <a:solidFill>
          <a:srgbClr val="0085A2"/>
        </a:solidFill>
      </dgm:spPr>
      <dgm:t>
        <a:bodyPr/>
        <a:lstStyle/>
        <a:p>
          <a:pPr>
            <a:lnSpc>
              <a:spcPct val="100000"/>
            </a:lnSpc>
            <a:spcAft>
              <a:spcPct val="15000"/>
            </a:spcAft>
          </a:pPr>
          <a:r>
            <a:rPr lang="en-US" sz="1600" dirty="0">
              <a:latin typeface="Gotham Book" pitchFamily="50" charset="0"/>
            </a:rPr>
            <a:t>Unlabeled/generic praise: “Nice work!” “Thanks for being good”</a:t>
          </a:r>
        </a:p>
      </dgm:t>
    </dgm:pt>
    <dgm:pt modelId="{74A7CB71-D3C2-4481-9040-CB3277838B66}" type="parTrans" cxnId="{2B06BBD4-4621-4301-AA82-D88AA6020491}">
      <dgm:prSet/>
      <dgm:spPr/>
      <dgm:t>
        <a:bodyPr/>
        <a:lstStyle/>
        <a:p>
          <a:endParaRPr lang="en-US"/>
        </a:p>
      </dgm:t>
    </dgm:pt>
    <dgm:pt modelId="{442F6C73-E6B5-45E8-B7D1-34F0BCE0235E}" type="sibTrans" cxnId="{2B06BBD4-4621-4301-AA82-D88AA6020491}">
      <dgm:prSet/>
      <dgm:spPr/>
      <dgm:t>
        <a:bodyPr/>
        <a:lstStyle/>
        <a:p>
          <a:endParaRPr lang="en-US"/>
        </a:p>
      </dgm:t>
    </dgm:pt>
    <dgm:pt modelId="{1FCF7EE8-5D65-4C8D-B4CC-C560DB68086E}" type="pres">
      <dgm:prSet presAssocID="{434082EE-F884-42B9-913F-6C57CC52ED86}" presName="Name0" presStyleCnt="0">
        <dgm:presLayoutVars>
          <dgm:dir/>
          <dgm:animLvl val="lvl"/>
          <dgm:resizeHandles val="exact"/>
        </dgm:presLayoutVars>
      </dgm:prSet>
      <dgm:spPr/>
    </dgm:pt>
    <dgm:pt modelId="{C6C308D2-A054-4EA8-8B85-7DF2CC8770AF}" type="pres">
      <dgm:prSet presAssocID="{F9C2BB9F-6E6A-45FB-BCF4-3CF5FAF9A97E}" presName="linNode" presStyleCnt="0"/>
      <dgm:spPr/>
    </dgm:pt>
    <dgm:pt modelId="{F969890D-B190-4AB2-A74A-C0E6D0D49695}" type="pres">
      <dgm:prSet presAssocID="{F9C2BB9F-6E6A-45FB-BCF4-3CF5FAF9A97E}" presName="parTx" presStyleLbl="revTx" presStyleIdx="0" presStyleCnt="2">
        <dgm:presLayoutVars>
          <dgm:chMax val="1"/>
          <dgm:bulletEnabled val="1"/>
        </dgm:presLayoutVars>
      </dgm:prSet>
      <dgm:spPr/>
    </dgm:pt>
    <dgm:pt modelId="{267418C3-F7E3-4276-A076-5E7B80655769}" type="pres">
      <dgm:prSet presAssocID="{F9C2BB9F-6E6A-45FB-BCF4-3CF5FAF9A97E}" presName="bracket" presStyleLbl="parChTrans1D1" presStyleIdx="0" presStyleCnt="2"/>
      <dgm:spPr>
        <a:ln w="25400">
          <a:solidFill>
            <a:srgbClr val="007A9B"/>
          </a:solidFill>
        </a:ln>
      </dgm:spPr>
    </dgm:pt>
    <dgm:pt modelId="{1ADA258C-C359-4843-A036-56453C8B0054}" type="pres">
      <dgm:prSet presAssocID="{F9C2BB9F-6E6A-45FB-BCF4-3CF5FAF9A97E}" presName="spH" presStyleCnt="0"/>
      <dgm:spPr/>
    </dgm:pt>
    <dgm:pt modelId="{BF47CB0C-ED0A-475F-AAD2-48FE48EAC6F1}" type="pres">
      <dgm:prSet presAssocID="{F9C2BB9F-6E6A-45FB-BCF4-3CF5FAF9A97E}" presName="desTx" presStyleLbl="node1" presStyleIdx="0" presStyleCnt="2">
        <dgm:presLayoutVars>
          <dgm:bulletEnabled val="1"/>
        </dgm:presLayoutVars>
      </dgm:prSet>
      <dgm:spPr/>
    </dgm:pt>
    <dgm:pt modelId="{1E59CA70-3C26-4B45-951D-6AA2090CD8A8}" type="pres">
      <dgm:prSet presAssocID="{5185FD33-5585-4B58-B3F6-8C54DAADA279}" presName="spV" presStyleCnt="0"/>
      <dgm:spPr/>
    </dgm:pt>
    <dgm:pt modelId="{A611BC14-180A-4DBA-8192-65CFE2AA49E0}" type="pres">
      <dgm:prSet presAssocID="{B3F6F38E-D47D-4BDB-BF98-7B0130A3A9D2}" presName="linNode" presStyleCnt="0"/>
      <dgm:spPr/>
    </dgm:pt>
    <dgm:pt modelId="{17D2ACD6-1A90-4F8D-AD56-75F312C72CF3}" type="pres">
      <dgm:prSet presAssocID="{B3F6F38E-D47D-4BDB-BF98-7B0130A3A9D2}" presName="parTx" presStyleLbl="revTx" presStyleIdx="1" presStyleCnt="2">
        <dgm:presLayoutVars>
          <dgm:chMax val="1"/>
          <dgm:bulletEnabled val="1"/>
        </dgm:presLayoutVars>
      </dgm:prSet>
      <dgm:spPr/>
    </dgm:pt>
    <dgm:pt modelId="{2E669B07-84A8-48D6-9382-3FFC5B4DEAE7}" type="pres">
      <dgm:prSet presAssocID="{B3F6F38E-D47D-4BDB-BF98-7B0130A3A9D2}" presName="bracket" presStyleLbl="parChTrans1D1" presStyleIdx="1" presStyleCnt="2"/>
      <dgm:spPr>
        <a:ln w="25400">
          <a:solidFill>
            <a:srgbClr val="007A9B"/>
          </a:solidFill>
        </a:ln>
      </dgm:spPr>
    </dgm:pt>
    <dgm:pt modelId="{910A5630-3F18-4247-920E-87121B30740A}" type="pres">
      <dgm:prSet presAssocID="{B3F6F38E-D47D-4BDB-BF98-7B0130A3A9D2}" presName="spH" presStyleCnt="0"/>
      <dgm:spPr/>
    </dgm:pt>
    <dgm:pt modelId="{C0461C84-7850-4C6B-84DB-E14F79605EE5}" type="pres">
      <dgm:prSet presAssocID="{B3F6F38E-D47D-4BDB-BF98-7B0130A3A9D2}" presName="desTx" presStyleLbl="node1" presStyleIdx="1" presStyleCnt="2">
        <dgm:presLayoutVars>
          <dgm:bulletEnabled val="1"/>
        </dgm:presLayoutVars>
      </dgm:prSet>
      <dgm:spPr/>
    </dgm:pt>
  </dgm:ptLst>
  <dgm:cxnLst>
    <dgm:cxn modelId="{CA583F5C-E06D-4F91-81EC-631BB7B36E95}" type="presOf" srcId="{18FD12AE-3A10-4E7A-8457-DEF73B6F3C38}" destId="{C0461C84-7850-4C6B-84DB-E14F79605EE5}" srcOrd="0" destOrd="1" presId="urn:diagrams.loki3.com/BracketList"/>
    <dgm:cxn modelId="{50871242-7D17-4127-BC87-DC7197B2D844}" srcId="{B3F6F38E-D47D-4BDB-BF98-7B0130A3A9D2}" destId="{84A9E002-C139-4460-A4AB-15D9F8D69018}" srcOrd="0" destOrd="0" parTransId="{3CD80BD8-B8D8-4B12-B3BE-AB2F039C02A9}" sibTransId="{177BA820-296D-4334-B1AA-23C8EE404E36}"/>
    <dgm:cxn modelId="{30084E45-2A86-4BEF-9496-935CDBFF07B4}" srcId="{F9C2BB9F-6E6A-45FB-BCF4-3CF5FAF9A97E}" destId="{E43CF8AD-A4F8-4D33-AD53-3C7A8B45EB41}" srcOrd="0" destOrd="0" parTransId="{6B7935F4-51A5-4468-9B99-7EB3DDA8DB03}" sibTransId="{53C9C2D8-6F2E-433C-88EF-B13347E27B82}"/>
    <dgm:cxn modelId="{762D6A6A-1671-45BE-8C94-494FB76B22EB}" srcId="{434082EE-F884-42B9-913F-6C57CC52ED86}" destId="{B3F6F38E-D47D-4BDB-BF98-7B0130A3A9D2}" srcOrd="1" destOrd="0" parTransId="{35B3201C-8D29-4DA6-A87C-4AB3F961EE66}" sibTransId="{4D06B7C2-5139-4346-B5D5-A607E002716A}"/>
    <dgm:cxn modelId="{9CA0059C-65F5-4974-B27A-55F9094CAC34}" type="presOf" srcId="{434082EE-F884-42B9-913F-6C57CC52ED86}" destId="{1FCF7EE8-5D65-4C8D-B4CC-C560DB68086E}" srcOrd="0" destOrd="0" presId="urn:diagrams.loki3.com/BracketList"/>
    <dgm:cxn modelId="{18E95CA3-81F9-436C-BE80-E390C1EB9958}" type="presOf" srcId="{A914E46A-4B77-4F6B-8B99-5BD13D117CF7}" destId="{BF47CB0C-ED0A-475F-AAD2-48FE48EAC6F1}" srcOrd="0" destOrd="1" presId="urn:diagrams.loki3.com/BracketList"/>
    <dgm:cxn modelId="{39AF60A8-D721-4704-87BE-AF2353C916D8}" srcId="{F9C2BB9F-6E6A-45FB-BCF4-3CF5FAF9A97E}" destId="{759ADB60-8FCE-4230-A04E-D8A9E1A95B5D}" srcOrd="2" destOrd="0" parTransId="{7B19A363-8027-44C1-84A9-F6800F681F74}" sibTransId="{9CF63441-72DE-41B6-8ADE-7D4735A0E631}"/>
    <dgm:cxn modelId="{931008AF-F6CC-42A5-9E6A-4614BA524012}" type="presOf" srcId="{84A9E002-C139-4460-A4AB-15D9F8D69018}" destId="{C0461C84-7850-4C6B-84DB-E14F79605EE5}" srcOrd="0" destOrd="0" presId="urn:diagrams.loki3.com/BracketList"/>
    <dgm:cxn modelId="{E42C04CA-79F4-4D3A-AF02-8898B63F0634}" type="presOf" srcId="{F9C2BB9F-6E6A-45FB-BCF4-3CF5FAF9A97E}" destId="{F969890D-B190-4AB2-A74A-C0E6D0D49695}" srcOrd="0" destOrd="0" presId="urn:diagrams.loki3.com/BracketList"/>
    <dgm:cxn modelId="{2B06BBD4-4621-4301-AA82-D88AA6020491}" srcId="{B3F6F38E-D47D-4BDB-BF98-7B0130A3A9D2}" destId="{18FD12AE-3A10-4E7A-8457-DEF73B6F3C38}" srcOrd="1" destOrd="0" parTransId="{74A7CB71-D3C2-4481-9040-CB3277838B66}" sibTransId="{442F6C73-E6B5-45E8-B7D1-34F0BCE0235E}"/>
    <dgm:cxn modelId="{A679FDDD-CEC4-4549-88D8-4F750F319660}" srcId="{F9C2BB9F-6E6A-45FB-BCF4-3CF5FAF9A97E}" destId="{A914E46A-4B77-4F6B-8B99-5BD13D117CF7}" srcOrd="1" destOrd="0" parTransId="{7504C252-4D38-4285-835C-A86E2AA711A0}" sibTransId="{3808BABA-7732-41FA-BD1B-1E2782DE0F1F}"/>
    <dgm:cxn modelId="{FF4F54E6-5418-4930-A05A-71FFD6AD6056}" type="presOf" srcId="{E43CF8AD-A4F8-4D33-AD53-3C7A8B45EB41}" destId="{BF47CB0C-ED0A-475F-AAD2-48FE48EAC6F1}" srcOrd="0" destOrd="0" presId="urn:diagrams.loki3.com/BracketList"/>
    <dgm:cxn modelId="{B42BCEEA-42FC-4C8E-BBD9-5DFEF4BD2898}" srcId="{434082EE-F884-42B9-913F-6C57CC52ED86}" destId="{F9C2BB9F-6E6A-45FB-BCF4-3CF5FAF9A97E}" srcOrd="0" destOrd="0" parTransId="{90862BF0-153B-4CB4-A63F-E90236A58A35}" sibTransId="{5185FD33-5585-4B58-B3F6-8C54DAADA279}"/>
    <dgm:cxn modelId="{DDDC83F4-65CB-4CEC-9322-D07376CC9402}" type="presOf" srcId="{B3F6F38E-D47D-4BDB-BF98-7B0130A3A9D2}" destId="{17D2ACD6-1A90-4F8D-AD56-75F312C72CF3}" srcOrd="0" destOrd="0" presId="urn:diagrams.loki3.com/BracketList"/>
    <dgm:cxn modelId="{1DF450F6-3DCE-49B6-8625-221EB086DD7A}" type="presOf" srcId="{759ADB60-8FCE-4230-A04E-D8A9E1A95B5D}" destId="{BF47CB0C-ED0A-475F-AAD2-48FE48EAC6F1}" srcOrd="0" destOrd="2" presId="urn:diagrams.loki3.com/BracketList"/>
    <dgm:cxn modelId="{44069565-98A1-49AD-832D-E48C19D8F4F9}" type="presParOf" srcId="{1FCF7EE8-5D65-4C8D-B4CC-C560DB68086E}" destId="{C6C308D2-A054-4EA8-8B85-7DF2CC8770AF}" srcOrd="0" destOrd="0" presId="urn:diagrams.loki3.com/BracketList"/>
    <dgm:cxn modelId="{E82F9055-6BAD-438C-8B00-C427441A36A0}" type="presParOf" srcId="{C6C308D2-A054-4EA8-8B85-7DF2CC8770AF}" destId="{F969890D-B190-4AB2-A74A-C0E6D0D49695}" srcOrd="0" destOrd="0" presId="urn:diagrams.loki3.com/BracketList"/>
    <dgm:cxn modelId="{E58DC987-B466-4842-AF97-ACBEB45E021C}" type="presParOf" srcId="{C6C308D2-A054-4EA8-8B85-7DF2CC8770AF}" destId="{267418C3-F7E3-4276-A076-5E7B80655769}" srcOrd="1" destOrd="0" presId="urn:diagrams.loki3.com/BracketList"/>
    <dgm:cxn modelId="{37BF28DB-6FE9-47BD-B715-233E98D147AC}" type="presParOf" srcId="{C6C308D2-A054-4EA8-8B85-7DF2CC8770AF}" destId="{1ADA258C-C359-4843-A036-56453C8B0054}" srcOrd="2" destOrd="0" presId="urn:diagrams.loki3.com/BracketList"/>
    <dgm:cxn modelId="{5A1F2639-287D-42F9-A57B-CD9EF6454E8E}" type="presParOf" srcId="{C6C308D2-A054-4EA8-8B85-7DF2CC8770AF}" destId="{BF47CB0C-ED0A-475F-AAD2-48FE48EAC6F1}" srcOrd="3" destOrd="0" presId="urn:diagrams.loki3.com/BracketList"/>
    <dgm:cxn modelId="{462A2B99-236A-417D-A6E1-213D79F1D125}" type="presParOf" srcId="{1FCF7EE8-5D65-4C8D-B4CC-C560DB68086E}" destId="{1E59CA70-3C26-4B45-951D-6AA2090CD8A8}" srcOrd="1" destOrd="0" presId="urn:diagrams.loki3.com/BracketList"/>
    <dgm:cxn modelId="{08AC4212-C9DB-41F3-B3A9-CB763B45C241}" type="presParOf" srcId="{1FCF7EE8-5D65-4C8D-B4CC-C560DB68086E}" destId="{A611BC14-180A-4DBA-8192-65CFE2AA49E0}" srcOrd="2" destOrd="0" presId="urn:diagrams.loki3.com/BracketList"/>
    <dgm:cxn modelId="{9BC595E6-3CD5-4D44-85F1-C000D525E82B}" type="presParOf" srcId="{A611BC14-180A-4DBA-8192-65CFE2AA49E0}" destId="{17D2ACD6-1A90-4F8D-AD56-75F312C72CF3}" srcOrd="0" destOrd="0" presId="urn:diagrams.loki3.com/BracketList"/>
    <dgm:cxn modelId="{750FD599-1BAE-4FFF-9040-6314AC1DE7DF}" type="presParOf" srcId="{A611BC14-180A-4DBA-8192-65CFE2AA49E0}" destId="{2E669B07-84A8-48D6-9382-3FFC5B4DEAE7}" srcOrd="1" destOrd="0" presId="urn:diagrams.loki3.com/BracketList"/>
    <dgm:cxn modelId="{237BA666-5653-4CF5-919A-DF56D5A19249}" type="presParOf" srcId="{A611BC14-180A-4DBA-8192-65CFE2AA49E0}" destId="{910A5630-3F18-4247-920E-87121B30740A}" srcOrd="2" destOrd="0" presId="urn:diagrams.loki3.com/BracketList"/>
    <dgm:cxn modelId="{9773A255-D7FF-4A15-BB8E-A5E86FCB57BB}" type="presParOf" srcId="{A611BC14-180A-4DBA-8192-65CFE2AA49E0}" destId="{C0461C84-7850-4C6B-84DB-E14F79605EE5}"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9890D-B190-4AB2-A74A-C0E6D0D49695}">
      <dsp:nvSpPr>
        <dsp:cNvPr id="0" name=""/>
        <dsp:cNvSpPr/>
      </dsp:nvSpPr>
      <dsp:spPr>
        <a:xfrm>
          <a:off x="4152" y="934249"/>
          <a:ext cx="2123903" cy="91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a:lnSpc>
              <a:spcPct val="90000"/>
            </a:lnSpc>
            <a:spcBef>
              <a:spcPct val="0"/>
            </a:spcBef>
            <a:spcAft>
              <a:spcPct val="35000"/>
            </a:spcAft>
            <a:buNone/>
          </a:pPr>
          <a:r>
            <a:rPr lang="en-US" sz="2800" b="0" kern="1200" dirty="0">
              <a:latin typeface="Gotham Bold" pitchFamily="50" charset="0"/>
            </a:rPr>
            <a:t>Good examples</a:t>
          </a:r>
        </a:p>
      </dsp:txBody>
      <dsp:txXfrm>
        <a:off x="4152" y="934249"/>
        <a:ext cx="2123903" cy="918225"/>
      </dsp:txXfrm>
    </dsp:sp>
    <dsp:sp modelId="{267418C3-F7E3-4276-A076-5E7B80655769}">
      <dsp:nvSpPr>
        <dsp:cNvPr id="0" name=""/>
        <dsp:cNvSpPr/>
      </dsp:nvSpPr>
      <dsp:spPr>
        <a:xfrm>
          <a:off x="2128056" y="518178"/>
          <a:ext cx="424780" cy="1750366"/>
        </a:xfrm>
        <a:prstGeom prst="leftBrace">
          <a:avLst>
            <a:gd name="adj1" fmla="val 35000"/>
            <a:gd name="adj2" fmla="val 50000"/>
          </a:avLst>
        </a:prstGeom>
        <a:noFill/>
        <a:ln w="25400" cap="flat" cmpd="sng" algn="ctr">
          <a:solidFill>
            <a:srgbClr val="007A9B"/>
          </a:solidFill>
          <a:prstDash val="solid"/>
          <a:miter lim="800000"/>
        </a:ln>
        <a:effectLst/>
      </dsp:spPr>
      <dsp:style>
        <a:lnRef idx="2">
          <a:scrgbClr r="0" g="0" b="0"/>
        </a:lnRef>
        <a:fillRef idx="0">
          <a:scrgbClr r="0" g="0" b="0"/>
        </a:fillRef>
        <a:effectRef idx="0">
          <a:scrgbClr r="0" g="0" b="0"/>
        </a:effectRef>
        <a:fontRef idx="minor"/>
      </dsp:style>
    </dsp:sp>
    <dsp:sp modelId="{BF47CB0C-ED0A-475F-AAD2-48FE48EAC6F1}">
      <dsp:nvSpPr>
        <dsp:cNvPr id="0" name=""/>
        <dsp:cNvSpPr/>
      </dsp:nvSpPr>
      <dsp:spPr>
        <a:xfrm>
          <a:off x="2722749" y="518178"/>
          <a:ext cx="5777018" cy="1750366"/>
        </a:xfrm>
        <a:prstGeom prst="rect">
          <a:avLst/>
        </a:prstGeom>
        <a:solidFill>
          <a:srgbClr val="0085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100000"/>
            </a:lnSpc>
            <a:spcBef>
              <a:spcPct val="0"/>
            </a:spcBef>
            <a:spcAft>
              <a:spcPts val="600"/>
            </a:spcAft>
            <a:buChar char="•"/>
          </a:pPr>
          <a:r>
            <a:rPr lang="en-US" sz="1600" kern="1200" dirty="0">
              <a:latin typeface="Gotham Book" pitchFamily="50" charset="0"/>
            </a:rPr>
            <a:t>“I  like the way you shared those LEGOs with your brother.”</a:t>
          </a:r>
        </a:p>
        <a:p>
          <a:pPr marL="171450" lvl="1" indent="-171450" algn="l" defTabSz="711200">
            <a:lnSpc>
              <a:spcPct val="100000"/>
            </a:lnSpc>
            <a:spcBef>
              <a:spcPct val="0"/>
            </a:spcBef>
            <a:spcAft>
              <a:spcPts val="600"/>
            </a:spcAft>
            <a:buChar char="•"/>
          </a:pPr>
          <a:r>
            <a:rPr lang="en-US" sz="1600" kern="1200" dirty="0">
              <a:latin typeface="Gotham Book" pitchFamily="50" charset="0"/>
            </a:rPr>
            <a:t>“Thank you for carrying your dishes to the sink after dinner.”</a:t>
          </a:r>
        </a:p>
        <a:p>
          <a:pPr marL="171450" lvl="1" indent="-171450" algn="l" defTabSz="711200">
            <a:lnSpc>
              <a:spcPct val="100000"/>
            </a:lnSpc>
            <a:spcBef>
              <a:spcPct val="0"/>
            </a:spcBef>
            <a:spcAft>
              <a:spcPct val="15000"/>
            </a:spcAft>
            <a:buChar char="•"/>
          </a:pPr>
          <a:r>
            <a:rPr lang="en-US" sz="1600" kern="1200" dirty="0">
              <a:latin typeface="Gotham Book" pitchFamily="50" charset="0"/>
            </a:rPr>
            <a:t>“Nice work sticking with that math even when you felt frustrated. I am proud of you for trying hard.”</a:t>
          </a:r>
        </a:p>
      </dsp:txBody>
      <dsp:txXfrm>
        <a:off x="2722749" y="518178"/>
        <a:ext cx="5777018" cy="1750366"/>
      </dsp:txXfrm>
    </dsp:sp>
    <dsp:sp modelId="{17D2ACD6-1A90-4F8D-AD56-75F312C72CF3}">
      <dsp:nvSpPr>
        <dsp:cNvPr id="0" name=""/>
        <dsp:cNvSpPr/>
      </dsp:nvSpPr>
      <dsp:spPr>
        <a:xfrm>
          <a:off x="4152" y="2498470"/>
          <a:ext cx="2123903" cy="91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0" kern="1200" dirty="0">
              <a:latin typeface="Gotham Bold" pitchFamily="50" charset="0"/>
            </a:rPr>
            <a:t>Not good examples</a:t>
          </a:r>
        </a:p>
      </dsp:txBody>
      <dsp:txXfrm>
        <a:off x="4152" y="2498470"/>
        <a:ext cx="2123903" cy="918225"/>
      </dsp:txXfrm>
    </dsp:sp>
    <dsp:sp modelId="{2E669B07-84A8-48D6-9382-3FFC5B4DEAE7}">
      <dsp:nvSpPr>
        <dsp:cNvPr id="0" name=""/>
        <dsp:cNvSpPr/>
      </dsp:nvSpPr>
      <dsp:spPr>
        <a:xfrm>
          <a:off x="2128056" y="2369345"/>
          <a:ext cx="424780" cy="1176475"/>
        </a:xfrm>
        <a:prstGeom prst="leftBrace">
          <a:avLst>
            <a:gd name="adj1" fmla="val 35000"/>
            <a:gd name="adj2" fmla="val 50000"/>
          </a:avLst>
        </a:prstGeom>
        <a:noFill/>
        <a:ln w="25400" cap="flat" cmpd="sng" algn="ctr">
          <a:solidFill>
            <a:srgbClr val="007A9B"/>
          </a:solidFill>
          <a:prstDash val="solid"/>
          <a:miter lim="800000"/>
        </a:ln>
        <a:effectLst/>
      </dsp:spPr>
      <dsp:style>
        <a:lnRef idx="2">
          <a:scrgbClr r="0" g="0" b="0"/>
        </a:lnRef>
        <a:fillRef idx="0">
          <a:scrgbClr r="0" g="0" b="0"/>
        </a:fillRef>
        <a:effectRef idx="0">
          <a:scrgbClr r="0" g="0" b="0"/>
        </a:effectRef>
        <a:fontRef idx="minor"/>
      </dsp:style>
    </dsp:sp>
    <dsp:sp modelId="{C0461C84-7850-4C6B-84DB-E14F79605EE5}">
      <dsp:nvSpPr>
        <dsp:cNvPr id="0" name=""/>
        <dsp:cNvSpPr/>
      </dsp:nvSpPr>
      <dsp:spPr>
        <a:xfrm>
          <a:off x="2722749" y="2369345"/>
          <a:ext cx="5777018" cy="1176475"/>
        </a:xfrm>
        <a:prstGeom prst="rect">
          <a:avLst/>
        </a:prstGeom>
        <a:solidFill>
          <a:srgbClr val="0085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100000"/>
            </a:lnSpc>
            <a:spcBef>
              <a:spcPct val="0"/>
            </a:spcBef>
            <a:spcAft>
              <a:spcPts val="600"/>
            </a:spcAft>
            <a:buChar char="•"/>
          </a:pPr>
          <a:r>
            <a:rPr lang="en-US" sz="1600" kern="1200" dirty="0">
              <a:latin typeface="Gotham Book" pitchFamily="50" charset="0"/>
            </a:rPr>
            <a:t>Compliments with a kick: “You put your shirt in the laundry, why didn’t you do your pants too?”</a:t>
          </a:r>
        </a:p>
        <a:p>
          <a:pPr marL="171450" lvl="1" indent="-171450" algn="l" defTabSz="711200">
            <a:lnSpc>
              <a:spcPct val="100000"/>
            </a:lnSpc>
            <a:spcBef>
              <a:spcPct val="0"/>
            </a:spcBef>
            <a:spcAft>
              <a:spcPct val="15000"/>
            </a:spcAft>
            <a:buChar char="•"/>
          </a:pPr>
          <a:r>
            <a:rPr lang="en-US" sz="1600" kern="1200" dirty="0">
              <a:latin typeface="Gotham Book" pitchFamily="50" charset="0"/>
            </a:rPr>
            <a:t>Unlabeled/generic praise: “Nice work!” “Thanks for being good”</a:t>
          </a:r>
        </a:p>
      </dsp:txBody>
      <dsp:txXfrm>
        <a:off x="2722749" y="2369345"/>
        <a:ext cx="5777018" cy="1176475"/>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Gotham Medium" panose="02000604030000020004" pitchFamily="50" charset="0"/>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188ECF4-768B-4843-884A-A8A086421153}" type="datetimeFigureOut">
              <a:rPr lang="en-US" smtClean="0"/>
              <a:t>5/15/2025</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B324095-D171-4341-A9DD-CA8C38DFA13D}" type="slidenum">
              <a:rPr lang="en-US" smtClean="0"/>
              <a:t>‹#›</a:t>
            </a:fld>
            <a:endParaRPr lang="en-US" dirty="0"/>
          </a:p>
        </p:txBody>
      </p:sp>
    </p:spTree>
    <p:extLst>
      <p:ext uri="{BB962C8B-B14F-4D97-AF65-F5344CB8AC3E}">
        <p14:creationId xmlns:p14="http://schemas.microsoft.com/office/powerpoint/2010/main" val="2617603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otham Book" panose="02000604040000020004" pitchFamily="50" charset="0"/>
        <a:ea typeface="+mn-ea"/>
        <a:cs typeface="+mn-cs"/>
      </a:defRPr>
    </a:lvl1pPr>
    <a:lvl2pPr marL="457200" algn="l" defTabSz="914400" rtl="0" eaLnBrk="1" latinLnBrk="0" hangingPunct="1">
      <a:defRPr sz="1200" kern="1200">
        <a:solidFill>
          <a:schemeClr val="tx1"/>
        </a:solidFill>
        <a:latin typeface="Gotham Book" panose="02000604040000020004" pitchFamily="50" charset="0"/>
        <a:ea typeface="+mn-ea"/>
        <a:cs typeface="+mn-cs"/>
      </a:defRPr>
    </a:lvl2pPr>
    <a:lvl3pPr marL="914400" algn="l" defTabSz="914400" rtl="0" eaLnBrk="1" latinLnBrk="0" hangingPunct="1">
      <a:defRPr sz="1200" kern="1200">
        <a:solidFill>
          <a:schemeClr val="tx1"/>
        </a:solidFill>
        <a:latin typeface="Gotham Book" panose="02000604040000020004" pitchFamily="50" charset="0"/>
        <a:ea typeface="+mn-ea"/>
        <a:cs typeface="+mn-cs"/>
      </a:defRPr>
    </a:lvl3pPr>
    <a:lvl4pPr marL="1371600" algn="l" defTabSz="914400" rtl="0" eaLnBrk="1" latinLnBrk="0" hangingPunct="1">
      <a:defRPr sz="1200" kern="1200">
        <a:solidFill>
          <a:schemeClr val="tx1"/>
        </a:solidFill>
        <a:latin typeface="Gotham Book" panose="02000604040000020004" pitchFamily="50" charset="0"/>
        <a:ea typeface="+mn-ea"/>
        <a:cs typeface="+mn-cs"/>
      </a:defRPr>
    </a:lvl4pPr>
    <a:lvl5pPr marL="1828800" algn="l" defTabSz="914400" rtl="0" eaLnBrk="1" latinLnBrk="0" hangingPunct="1">
      <a:defRPr sz="1200" kern="1200">
        <a:solidFill>
          <a:schemeClr val="tx1"/>
        </a:solidFill>
        <a:latin typeface="Gotham Book" panose="02000604040000020004"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eattlechildrens.org/health-safety/classes-events/behavior-basics-clas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eattlechildrens.org/health-safety/classes-events/behavior-basics-clas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seattlechildrens.org/health-safety/classes-events/behavior-basics-class/"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5</a:t>
            </a:fld>
            <a:endParaRPr lang="en-US" dirty="0"/>
          </a:p>
        </p:txBody>
      </p:sp>
    </p:spTree>
    <p:extLst>
      <p:ext uri="{BB962C8B-B14F-4D97-AF65-F5344CB8AC3E}">
        <p14:creationId xmlns:p14="http://schemas.microsoft.com/office/powerpoint/2010/main" val="3211889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track and we’ll discuss next week.</a:t>
            </a:r>
          </a:p>
        </p:txBody>
      </p:sp>
      <p:sp>
        <p:nvSpPr>
          <p:cNvPr id="4" name="Slide Number Placeholder 3"/>
          <p:cNvSpPr>
            <a:spLocks noGrp="1"/>
          </p:cNvSpPr>
          <p:nvPr>
            <p:ph type="sldNum" sz="quarter" idx="5"/>
          </p:nvPr>
        </p:nvSpPr>
        <p:spPr/>
        <p:txBody>
          <a:bodyPr/>
          <a:lstStyle/>
          <a:p>
            <a:fld id="{1B324095-D171-4341-A9DD-CA8C38DFA13D}" type="slidenum">
              <a:rPr lang="en-US" smtClean="0"/>
              <a:t>15</a:t>
            </a:fld>
            <a:endParaRPr lang="en-US" dirty="0"/>
          </a:p>
        </p:txBody>
      </p:sp>
    </p:spTree>
    <p:extLst>
      <p:ext uri="{BB962C8B-B14F-4D97-AF65-F5344CB8AC3E}">
        <p14:creationId xmlns:p14="http://schemas.microsoft.com/office/powerpoint/2010/main" val="2866767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Assign HW and refer to special time tracking sheet.</a:t>
            </a:r>
          </a:p>
          <a:p>
            <a:endParaRPr lang="en-US" dirty="0"/>
          </a:p>
          <a:p>
            <a:r>
              <a:rPr lang="en-US" dirty="0"/>
              <a:t>Ask parents to complete Handout 1 if they haven’t already</a:t>
            </a:r>
          </a:p>
        </p:txBody>
      </p:sp>
      <p:sp>
        <p:nvSpPr>
          <p:cNvPr id="4" name="Slide Number Placeholder 3"/>
          <p:cNvSpPr>
            <a:spLocks noGrp="1"/>
          </p:cNvSpPr>
          <p:nvPr>
            <p:ph type="sldNum" sz="quarter" idx="5"/>
          </p:nvPr>
        </p:nvSpPr>
        <p:spPr/>
        <p:txBody>
          <a:bodyPr/>
          <a:lstStyle/>
          <a:p>
            <a:fld id="{1B324095-D171-4341-A9DD-CA8C38DFA13D}" type="slidenum">
              <a:rPr lang="en-US" smtClean="0"/>
              <a:t>16</a:t>
            </a:fld>
            <a:endParaRPr lang="en-US" dirty="0"/>
          </a:p>
        </p:txBody>
      </p:sp>
    </p:spTree>
    <p:extLst>
      <p:ext uri="{BB962C8B-B14F-4D97-AF65-F5344CB8AC3E}">
        <p14:creationId xmlns:p14="http://schemas.microsoft.com/office/powerpoint/2010/main" val="893940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a:t>
            </a:r>
            <a:r>
              <a:rPr lang="en-US" baseline="0" dirty="0"/>
              <a:t> question for chat: What is one activity your child chose this week for special time?  Also, any burning questions for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Who can share a success story to start us 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Later: Who ran into challenges?</a:t>
            </a:r>
            <a:endParaRPr lang="en-US" dirty="0"/>
          </a:p>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18</a:t>
            </a:fld>
            <a:endParaRPr lang="en-US" dirty="0"/>
          </a:p>
        </p:txBody>
      </p:sp>
    </p:spTree>
    <p:extLst>
      <p:ext uri="{BB962C8B-B14F-4D97-AF65-F5344CB8AC3E}">
        <p14:creationId xmlns:p14="http://schemas.microsoft.com/office/powerpoint/2010/main" val="629307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Gotham-Book" panose="02000604040000020004" pitchFamily="50" charset="0"/>
              </a:rPr>
              <a:t>Introduction: </a:t>
            </a:r>
            <a:r>
              <a:rPr lang="en-US" sz="1800" b="0" i="1" u="none" strike="noStrike" baseline="0" dirty="0">
                <a:latin typeface="Gotham-BookItalic" panose="02000603040000020004" pitchFamily="50" charset="0"/>
              </a:rPr>
              <a:t>“We are going to start using the principle of positive reinforcement to increase positive</a:t>
            </a:r>
          </a:p>
          <a:p>
            <a:pPr algn="l"/>
            <a:r>
              <a:rPr lang="en-US" sz="1800" b="0" i="1" u="none" strike="noStrike" baseline="0" dirty="0">
                <a:latin typeface="Gotham-BookItalic" panose="02000603040000020004" pitchFamily="50" charset="0"/>
              </a:rPr>
              <a:t>behaviors and help your child learn new skills.”</a:t>
            </a:r>
          </a:p>
          <a:p>
            <a:pPr algn="l"/>
            <a:r>
              <a:rPr lang="en-US" sz="1800" b="0" i="0" u="none" strike="noStrike" baseline="0" dirty="0">
                <a:latin typeface="Gotham-Medium" panose="02000604030000020004" pitchFamily="50" charset="0"/>
              </a:rPr>
              <a:t>B. </a:t>
            </a:r>
            <a:r>
              <a:rPr lang="en-US" sz="1800" b="0" i="0" u="none" strike="noStrike" baseline="0" dirty="0">
                <a:latin typeface="Gotham-Book" panose="02000604040000020004" pitchFamily="50" charset="0"/>
              </a:rPr>
              <a:t>Discuss 3 important points about rewarding/praising behavior:</a:t>
            </a:r>
          </a:p>
          <a:p>
            <a:pPr algn="l"/>
            <a:r>
              <a:rPr lang="en-US" sz="1800" b="0" i="0" u="none" strike="noStrike" baseline="0" dirty="0">
                <a:latin typeface="Gotham-Book" panose="02000604040000020004" pitchFamily="50" charset="0"/>
              </a:rPr>
              <a:t>1. </a:t>
            </a:r>
            <a:r>
              <a:rPr lang="en-US" sz="1800" b="0" i="1" u="none" strike="noStrike" baseline="0" dirty="0">
                <a:latin typeface="Gotham-BookItalic" panose="02000603040000020004" pitchFamily="50" charset="0"/>
              </a:rPr>
              <a:t>“Good behavior only continues as long as it is noticed. Think about how you feel if you go out of your</a:t>
            </a:r>
          </a:p>
          <a:p>
            <a:pPr algn="l"/>
            <a:r>
              <a:rPr lang="en-US" sz="1800" b="0" i="1" u="none" strike="noStrike" baseline="0" dirty="0">
                <a:latin typeface="Gotham-BookItalic" panose="02000603040000020004" pitchFamily="50" charset="0"/>
              </a:rPr>
              <a:t>way to make a really nice dinner for your friends and no one says anything about it. How likely will you</a:t>
            </a:r>
          </a:p>
          <a:p>
            <a:pPr algn="l"/>
            <a:r>
              <a:rPr lang="en-US" sz="1800" b="0" i="1" u="none" strike="noStrike" baseline="0" dirty="0">
                <a:latin typeface="Gotham-BookItalic" panose="02000603040000020004" pitchFamily="50" charset="0"/>
              </a:rPr>
              <a:t>be to do that again?”</a:t>
            </a:r>
          </a:p>
          <a:p>
            <a:pPr algn="l"/>
            <a:r>
              <a:rPr lang="en-US" sz="1800" b="0" i="0" u="none" strike="noStrike" baseline="0" dirty="0">
                <a:latin typeface="Gotham-Book" panose="02000604040000020004" pitchFamily="50" charset="0"/>
              </a:rPr>
              <a:t>2. Consistent: </a:t>
            </a:r>
            <a:r>
              <a:rPr lang="en-US" sz="1800" b="0" i="1" u="none" strike="noStrike" baseline="0" dirty="0">
                <a:latin typeface="Gotham-BookItalic" panose="02000603040000020004" pitchFamily="50" charset="0"/>
              </a:rPr>
              <a:t>“If you want to teach a new behavior, reinforcement need to happen EVERY TIME. It can be</a:t>
            </a:r>
          </a:p>
          <a:p>
            <a:pPr algn="l"/>
            <a:r>
              <a:rPr lang="en-US" sz="1800" b="0" i="1" u="none" strike="noStrike" baseline="0" dirty="0">
                <a:latin typeface="Gotham-BookItalic" panose="02000603040000020004" pitchFamily="50" charset="0"/>
              </a:rPr>
              <a:t>less frequent after your child has really learned these new skills.”</a:t>
            </a:r>
          </a:p>
          <a:p>
            <a:pPr algn="l"/>
            <a:r>
              <a:rPr lang="en-US" sz="1800" b="0" i="0" u="none" strike="noStrike" baseline="0" dirty="0">
                <a:latin typeface="Gotham-Book" panose="02000604040000020004" pitchFamily="50" charset="0"/>
              </a:rPr>
              <a:t>3. </a:t>
            </a:r>
            <a:r>
              <a:rPr lang="en-US" sz="1800" b="0" i="1" u="none" strike="noStrike" baseline="0" dirty="0">
                <a:latin typeface="Gotham-BookItalic" panose="02000603040000020004" pitchFamily="50" charset="0"/>
              </a:rPr>
              <a:t>Immediate: “It needs to occur in the moment at the same time as the behavior is happening, otherwise,</a:t>
            </a:r>
          </a:p>
          <a:p>
            <a:pPr algn="l"/>
            <a:r>
              <a:rPr lang="en-US" sz="1800" b="0" i="1" u="none" strike="noStrike" baseline="0" dirty="0">
                <a:latin typeface="Gotham-BookItalic" panose="02000603040000020004" pitchFamily="50" charset="0"/>
              </a:rPr>
              <a:t>the connection between the behavior and the positive attention is lost.”</a:t>
            </a:r>
          </a:p>
          <a:p>
            <a:pPr algn="l"/>
            <a:r>
              <a:rPr lang="en-US" sz="1800" b="0" i="0" u="none" strike="noStrike" baseline="0" dirty="0">
                <a:latin typeface="Gotham-Book" panose="02000604040000020004" pitchFamily="50" charset="0"/>
              </a:rPr>
              <a:t>4. New behaviors need to be shaped:</a:t>
            </a:r>
          </a:p>
          <a:p>
            <a:pPr algn="l"/>
            <a:r>
              <a:rPr lang="en-US" sz="1800" b="0" i="0" u="none" strike="noStrike" baseline="0" dirty="0">
                <a:latin typeface="Gotham-Book" panose="02000604040000020004" pitchFamily="50" charset="0"/>
              </a:rPr>
              <a:t>a. </a:t>
            </a:r>
            <a:r>
              <a:rPr lang="en-US" sz="1800" b="0" i="1" u="none" strike="noStrike" baseline="0" dirty="0">
                <a:latin typeface="Gotham-BookItalic" panose="02000603040000020004" pitchFamily="50" charset="0"/>
              </a:rPr>
              <a:t>“Reward small behaviors that come closer and closer to the exact behavior you want your</a:t>
            </a:r>
          </a:p>
          <a:p>
            <a:pPr algn="l"/>
            <a:r>
              <a:rPr lang="en-US" sz="1800" b="0" i="1" u="none" strike="noStrike" baseline="0" dirty="0">
                <a:latin typeface="Gotham-BookItalic" panose="02000603040000020004" pitchFamily="50" charset="0"/>
              </a:rPr>
              <a:t>child to learn.”</a:t>
            </a:r>
          </a:p>
          <a:p>
            <a:pPr algn="l"/>
            <a:r>
              <a:rPr lang="en-US" sz="1800" b="0" i="0" u="none" strike="noStrike" baseline="0" dirty="0">
                <a:latin typeface="Gotham-Book" panose="02000604040000020004" pitchFamily="50" charset="0"/>
              </a:rPr>
              <a:t>b. </a:t>
            </a:r>
            <a:r>
              <a:rPr lang="en-US" sz="1800" b="0" i="1" u="none" strike="noStrike" baseline="0" dirty="0">
                <a:latin typeface="Gotham-BookItalic" panose="02000603040000020004" pitchFamily="50" charset="0"/>
              </a:rPr>
              <a:t>“Recall your child learning to walk. You laughed, applauded with pulling up, cruising, and first</a:t>
            </a:r>
          </a:p>
          <a:p>
            <a:pPr algn="l"/>
            <a:r>
              <a:rPr lang="en-US" sz="1800" b="0" i="1" u="none" strike="noStrike" baseline="0" dirty="0">
                <a:latin typeface="Gotham-BookItalic" panose="02000603040000020004" pitchFamily="50" charset="0"/>
              </a:rPr>
              <a:t>steps rather than waiting until he walked across the room.”</a:t>
            </a:r>
          </a:p>
          <a:p>
            <a:pPr algn="l"/>
            <a:r>
              <a:rPr lang="en-US" sz="1800" b="0" i="0" u="none" strike="noStrike" baseline="0" dirty="0">
                <a:latin typeface="Gotham-Book" panose="02000604040000020004" pitchFamily="50" charset="0"/>
              </a:rPr>
              <a:t>c. Example: </a:t>
            </a:r>
            <a:r>
              <a:rPr lang="en-US" sz="1800" b="0" i="1" u="none" strike="noStrike" baseline="0" dirty="0">
                <a:latin typeface="Gotham-BookItalic" panose="02000603040000020004" pitchFamily="50" charset="0"/>
              </a:rPr>
              <a:t>“If goal is getting dressed independently, praise each step of this (putting on shirt,</a:t>
            </a:r>
          </a:p>
          <a:p>
            <a:pPr algn="l"/>
            <a:r>
              <a:rPr lang="en-US" sz="1800" b="0" i="1" u="none" strike="noStrike" baseline="0" dirty="0">
                <a:latin typeface="Gotham-BookItalic" panose="02000603040000020004" pitchFamily="50" charset="0"/>
              </a:rPr>
              <a:t>socks, </a:t>
            </a:r>
            <a:r>
              <a:rPr lang="en-US" sz="1800" b="0" i="1" u="none" strike="noStrike" baseline="0" dirty="0" err="1">
                <a:latin typeface="Gotham-BookItalic" panose="02000603040000020004" pitchFamily="50" charset="0"/>
              </a:rPr>
              <a:t>etc</a:t>
            </a:r>
            <a:r>
              <a:rPr lang="en-US" sz="1800" b="0" i="1" u="none" strike="noStrike" baseline="0" dirty="0">
                <a:latin typeface="Gotham-BookItalic" panose="02000603040000020004" pitchFamily="50" charset="0"/>
              </a:rPr>
              <a:t>), rather than waiting until they are completely dressed to praise.”</a:t>
            </a:r>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19</a:t>
            </a:fld>
            <a:endParaRPr lang="en-US" dirty="0"/>
          </a:p>
        </p:txBody>
      </p:sp>
    </p:spTree>
    <p:extLst>
      <p:ext uri="{BB962C8B-B14F-4D97-AF65-F5344CB8AC3E}">
        <p14:creationId xmlns:p14="http://schemas.microsoft.com/office/powerpoint/2010/main" val="3238782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 learning to walk – before they walk independently, you first praise pulling up, standing, cruising... We keep praising/rewarding until we see the entire behavior.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with paying attention to “baby steps” toward behaviors you want your child to master</a:t>
            </a:r>
          </a:p>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20</a:t>
            </a:fld>
            <a:endParaRPr lang="en-US" dirty="0"/>
          </a:p>
        </p:txBody>
      </p:sp>
    </p:spTree>
    <p:extLst>
      <p:ext uri="{BB962C8B-B14F-4D97-AF65-F5344CB8AC3E}">
        <p14:creationId xmlns:p14="http://schemas.microsoft.com/office/powerpoint/2010/main" val="997413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Gotham-Book" panose="02000604040000020004" pitchFamily="50" charset="0"/>
              </a:rPr>
              <a:t>We call paying attention to good behaviors “Catch ‘</a:t>
            </a:r>
            <a:r>
              <a:rPr lang="en-US" sz="1800" b="0" i="0" u="none" strike="noStrike" baseline="0" dirty="0" err="1">
                <a:latin typeface="Gotham-Book" panose="02000604040000020004" pitchFamily="50" charset="0"/>
              </a:rPr>
              <a:t>Em</a:t>
            </a:r>
            <a:r>
              <a:rPr lang="en-US" sz="1800" b="0" i="0" u="none" strike="noStrike" baseline="0" dirty="0">
                <a:latin typeface="Gotham-Book" panose="02000604040000020004" pitchFamily="50" charset="0"/>
              </a:rPr>
              <a:t> Being Good” (CEBG)</a:t>
            </a:r>
          </a:p>
          <a:p>
            <a:pPr algn="l"/>
            <a:r>
              <a:rPr lang="en-US" sz="1800" b="0" i="0" u="none" strike="noStrike" baseline="0" dirty="0">
                <a:latin typeface="Gotham-Book" panose="02000604040000020004" pitchFamily="50" charset="0"/>
              </a:rPr>
              <a:t>A. How-</a:t>
            </a:r>
            <a:r>
              <a:rPr lang="en-US" sz="1800" b="0" i="0" u="none" strike="noStrike" baseline="0" dirty="0" err="1">
                <a:latin typeface="Gotham-Book" panose="02000604040000020004" pitchFamily="50" charset="0"/>
              </a:rPr>
              <a:t>To’s</a:t>
            </a:r>
            <a:r>
              <a:rPr lang="en-US" sz="1800" b="0" i="0" u="none" strike="noStrike" baseline="0" dirty="0">
                <a:latin typeface="Gotham-Book" panose="02000604040000020004" pitchFamily="50" charset="0"/>
              </a:rPr>
              <a:t> of Catch your Child Being Good (Refer to Handout 5: Catch ‘</a:t>
            </a:r>
            <a:r>
              <a:rPr lang="en-US" sz="1800" b="0" i="0" u="none" strike="noStrike" baseline="0" dirty="0" err="1">
                <a:latin typeface="Gotham-Book" panose="02000604040000020004" pitchFamily="50" charset="0"/>
              </a:rPr>
              <a:t>Em</a:t>
            </a:r>
            <a:r>
              <a:rPr lang="en-US" sz="1800" b="0" i="0" u="none" strike="noStrike" baseline="0" dirty="0">
                <a:latin typeface="Gotham-Book" panose="02000604040000020004" pitchFamily="50" charset="0"/>
              </a:rPr>
              <a:t> Being Good)</a:t>
            </a:r>
          </a:p>
          <a:p>
            <a:pPr algn="l"/>
            <a:r>
              <a:rPr lang="en-US" sz="1800" b="0" i="0" u="none" strike="noStrike" baseline="0" dirty="0">
                <a:latin typeface="Gotham-Book" panose="02000604040000020004" pitchFamily="50" charset="0"/>
              </a:rPr>
              <a:t>1. </a:t>
            </a:r>
            <a:r>
              <a:rPr lang="en-US" sz="1800" b="0" i="1" u="none" strike="noStrike" baseline="0" dirty="0">
                <a:latin typeface="Gotham-BookItalic" panose="02000603040000020004" pitchFamily="50" charset="0"/>
              </a:rPr>
              <a:t>“CEBG is using specific praise to tell kids that you like and appreciate what they are doing.”</a:t>
            </a:r>
          </a:p>
          <a:p>
            <a:pPr algn="l"/>
            <a:r>
              <a:rPr lang="en-US" sz="1800" b="0" i="0" u="none" strike="noStrike" baseline="0" dirty="0">
                <a:latin typeface="Gotham-Book" panose="02000604040000020004" pitchFamily="50" charset="0"/>
              </a:rPr>
              <a:t>2. “</a:t>
            </a:r>
            <a:r>
              <a:rPr lang="en-US" sz="1800" b="0" i="1" u="none" strike="noStrike" baseline="0" dirty="0">
                <a:latin typeface="Gotham-BookItalic" panose="02000603040000020004" pitchFamily="50" charset="0"/>
              </a:rPr>
              <a:t>Do CEBG by using praise, compliments and physical affection. It is like using the 1-on-1 Time skill</a:t>
            </a:r>
          </a:p>
          <a:p>
            <a:pPr algn="l"/>
            <a:r>
              <a:rPr lang="en-US" sz="1800" b="0" i="1" u="none" strike="noStrike" baseline="0" dirty="0">
                <a:latin typeface="Gotham-BookItalic" panose="02000603040000020004" pitchFamily="50" charset="0"/>
              </a:rPr>
              <a:t>of being the sportscaster and focusing attention on the child when they are doing well.”</a:t>
            </a:r>
          </a:p>
          <a:p>
            <a:pPr algn="l"/>
            <a:r>
              <a:rPr lang="en-US" sz="1800" b="0" i="0" u="none" strike="noStrike" baseline="0" dirty="0">
                <a:latin typeface="Gotham-Book" panose="02000604040000020004" pitchFamily="50" charset="0"/>
              </a:rPr>
              <a:t>3. Labeled Praise examples (see Handout 5)</a:t>
            </a:r>
          </a:p>
          <a:p>
            <a:pPr algn="l"/>
            <a:r>
              <a:rPr lang="en-US" sz="1800" b="0" i="1" u="none" strike="noStrike" baseline="0" dirty="0">
                <a:latin typeface="Gotham-BookItalic" panose="02000603040000020004" pitchFamily="50" charset="0"/>
              </a:rPr>
              <a:t>“Being specific helps keep kids on track by providing clear feedback about how they are doing.”</a:t>
            </a:r>
          </a:p>
          <a:p>
            <a:pPr algn="l"/>
            <a:r>
              <a:rPr lang="en-US" sz="1800" b="0" i="0" u="none" strike="noStrike" baseline="0" dirty="0">
                <a:latin typeface="Gotham-Book" panose="02000604040000020004" pitchFamily="50" charset="0"/>
              </a:rPr>
              <a:t>B. NOT CEBG:</a:t>
            </a:r>
          </a:p>
          <a:p>
            <a:pPr algn="l"/>
            <a:r>
              <a:rPr lang="en-US" sz="1800" b="0" i="0" u="none" strike="noStrike" baseline="0" dirty="0">
                <a:latin typeface="Gotham-Book" panose="02000604040000020004" pitchFamily="50" charset="0"/>
              </a:rPr>
              <a:t>1. Unlabeled Praise: General statement of approval, not specific to a behavior.</a:t>
            </a:r>
          </a:p>
          <a:p>
            <a:pPr algn="l"/>
            <a:r>
              <a:rPr lang="en-US" sz="1800" b="0" i="0" u="none" strike="noStrike" baseline="0" dirty="0">
                <a:latin typeface="Gotham-Book" panose="02000604040000020004" pitchFamily="50" charset="0"/>
              </a:rPr>
              <a:t>Examples: “That’s great.”, “Good job”, “Thank you”.</a:t>
            </a:r>
          </a:p>
          <a:p>
            <a:pPr algn="l"/>
            <a:r>
              <a:rPr lang="en-US" sz="1800" b="0" i="0" u="none" strike="noStrike" baseline="0" dirty="0">
                <a:latin typeface="Gotham-Book" panose="02000604040000020004" pitchFamily="50" charset="0"/>
              </a:rPr>
              <a:t>2. “Compliments with a Kick”: Ending a compliment with a “zinger”</a:t>
            </a:r>
          </a:p>
          <a:p>
            <a:pPr algn="l"/>
            <a:r>
              <a:rPr lang="en-US" sz="1800" b="0" i="0" u="none" strike="noStrike" baseline="0" dirty="0">
                <a:latin typeface="Gotham-Book" panose="02000604040000020004" pitchFamily="50" charset="0"/>
              </a:rPr>
              <a:t>a. Share examples from handout</a:t>
            </a:r>
          </a:p>
          <a:p>
            <a:pPr algn="l"/>
            <a:r>
              <a:rPr lang="en-US" sz="1800" b="0" i="0" u="none" strike="noStrike" baseline="0" dirty="0">
                <a:latin typeface="Gotham-Book" panose="02000604040000020004" pitchFamily="50" charset="0"/>
              </a:rPr>
              <a:t>b. </a:t>
            </a:r>
            <a:r>
              <a:rPr lang="en-US" sz="1800" b="0" i="1" u="none" strike="noStrike" baseline="0" dirty="0">
                <a:latin typeface="Gotham-BookItalic" panose="02000603040000020004" pitchFamily="50" charset="0"/>
              </a:rPr>
              <a:t>“What do children take away from a comment like that?” </a:t>
            </a:r>
            <a:r>
              <a:rPr lang="en-US" sz="1800" b="0" i="0" u="none" strike="noStrike" baseline="0" dirty="0">
                <a:latin typeface="Gotham-Book" panose="02000604040000020004" pitchFamily="50" charset="0"/>
              </a:rPr>
              <a:t>The positive intent is often lost.</a:t>
            </a:r>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21</a:t>
            </a:fld>
            <a:endParaRPr lang="en-US" dirty="0"/>
          </a:p>
        </p:txBody>
      </p:sp>
    </p:spTree>
    <p:extLst>
      <p:ext uri="{BB962C8B-B14F-4D97-AF65-F5344CB8AC3E}">
        <p14:creationId xmlns:p14="http://schemas.microsoft.com/office/powerpoint/2010/main" val="2402442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 made a wonderful dinner for your family. Chose a recipe, shopped for it, and spent several hours making it.  And then no one said anything about it.  Would you be likely to continue to put this effort in?</a:t>
            </a:r>
          </a:p>
        </p:txBody>
      </p:sp>
      <p:sp>
        <p:nvSpPr>
          <p:cNvPr id="4" name="Slide Number Placeholder 3"/>
          <p:cNvSpPr>
            <a:spLocks noGrp="1"/>
          </p:cNvSpPr>
          <p:nvPr>
            <p:ph type="sldNum" sz="quarter" idx="5"/>
          </p:nvPr>
        </p:nvSpPr>
        <p:spPr/>
        <p:txBody>
          <a:bodyPr/>
          <a:lstStyle/>
          <a:p>
            <a:fld id="{1B324095-D171-4341-A9DD-CA8C38DFA13D}" type="slidenum">
              <a:rPr lang="en-US" smtClean="0"/>
              <a:t>23</a:t>
            </a:fld>
            <a:endParaRPr lang="en-US" dirty="0"/>
          </a:p>
        </p:txBody>
      </p:sp>
    </p:spTree>
    <p:extLst>
      <p:ext uri="{BB962C8B-B14F-4D97-AF65-F5344CB8AC3E}">
        <p14:creationId xmlns:p14="http://schemas.microsoft.com/office/powerpoint/2010/main" val="1026800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orange writing – ask group to come up with a way to define a “baby step” behavior (clear and observable) toward this goal</a:t>
            </a:r>
          </a:p>
        </p:txBody>
      </p:sp>
      <p:sp>
        <p:nvSpPr>
          <p:cNvPr id="4" name="Slide Number Placeholder 3"/>
          <p:cNvSpPr>
            <a:spLocks noGrp="1"/>
          </p:cNvSpPr>
          <p:nvPr>
            <p:ph type="sldNum" sz="quarter" idx="5"/>
          </p:nvPr>
        </p:nvSpPr>
        <p:spPr/>
        <p:txBody>
          <a:bodyPr/>
          <a:lstStyle/>
          <a:p>
            <a:fld id="{1B324095-D171-4341-A9DD-CA8C38DFA13D}" type="slidenum">
              <a:rPr lang="en-US" smtClean="0"/>
              <a:t>24</a:t>
            </a:fld>
            <a:endParaRPr lang="en-US" dirty="0"/>
          </a:p>
        </p:txBody>
      </p:sp>
    </p:spTree>
    <p:extLst>
      <p:ext uri="{BB962C8B-B14F-4D97-AF65-F5344CB8AC3E}">
        <p14:creationId xmlns:p14="http://schemas.microsoft.com/office/powerpoint/2010/main" val="285129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CEBG</a:t>
            </a:r>
          </a:p>
        </p:txBody>
      </p:sp>
      <p:sp>
        <p:nvSpPr>
          <p:cNvPr id="4" name="Slide Number Placeholder 3"/>
          <p:cNvSpPr>
            <a:spLocks noGrp="1"/>
          </p:cNvSpPr>
          <p:nvPr>
            <p:ph type="sldNum" sz="quarter" idx="5"/>
          </p:nvPr>
        </p:nvSpPr>
        <p:spPr/>
        <p:txBody>
          <a:bodyPr/>
          <a:lstStyle/>
          <a:p>
            <a:fld id="{1B324095-D171-4341-A9DD-CA8C38DFA13D}" type="slidenum">
              <a:rPr lang="en-US" smtClean="0"/>
              <a:t>26</a:t>
            </a:fld>
            <a:endParaRPr lang="en-US" dirty="0"/>
          </a:p>
        </p:txBody>
      </p:sp>
    </p:spTree>
    <p:extLst>
      <p:ext uri="{BB962C8B-B14F-4D97-AF65-F5344CB8AC3E}">
        <p14:creationId xmlns:p14="http://schemas.microsoft.com/office/powerpoint/2010/main" val="6492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Everyone type in the chat</a:t>
            </a:r>
            <a:r>
              <a:rPr lang="en-US" baseline="0" dirty="0"/>
              <a:t> one “catch them being good” phrase you will say to your child this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Which behaviors will you especially focus on catching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Freebies are things your child is already awesome at doing</a:t>
            </a:r>
            <a:endParaRPr lang="en-US" dirty="0"/>
          </a:p>
          <a:p>
            <a:endParaRPr lang="en-US" dirty="0"/>
          </a:p>
          <a:p>
            <a:r>
              <a:rPr lang="en-US" dirty="0"/>
              <a:t>This is the tracking sheet from the handouts</a:t>
            </a:r>
          </a:p>
        </p:txBody>
      </p:sp>
      <p:sp>
        <p:nvSpPr>
          <p:cNvPr id="4" name="Slide Number Placeholder 3"/>
          <p:cNvSpPr>
            <a:spLocks noGrp="1"/>
          </p:cNvSpPr>
          <p:nvPr>
            <p:ph type="sldNum" sz="quarter" idx="5"/>
          </p:nvPr>
        </p:nvSpPr>
        <p:spPr/>
        <p:txBody>
          <a:bodyPr/>
          <a:lstStyle/>
          <a:p>
            <a:fld id="{1B324095-D171-4341-A9DD-CA8C38DFA13D}" type="slidenum">
              <a:rPr lang="en-US" smtClean="0"/>
              <a:t>28</a:t>
            </a:fld>
            <a:endParaRPr lang="en-US" dirty="0"/>
          </a:p>
        </p:txBody>
      </p:sp>
    </p:spTree>
    <p:extLst>
      <p:ext uri="{BB962C8B-B14F-4D97-AF65-F5344CB8AC3E}">
        <p14:creationId xmlns:p14="http://schemas.microsoft.com/office/powerpoint/2010/main" val="33585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program will not change your child’s temperament altogether, or get rid of ADHD.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may decide together that you want or need more support than this program, and I will help you determine what that additional help might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sz="1800" b="0" i="0" u="none" strike="noStrike" baseline="0" dirty="0">
                <a:latin typeface="Gotham-Book" panose="02000604040000020004" pitchFamily="50" charset="0"/>
              </a:rPr>
              <a:t>1. Evidence-based skills</a:t>
            </a:r>
          </a:p>
          <a:p>
            <a:pPr algn="l"/>
            <a:r>
              <a:rPr lang="en-US" sz="1800" b="0" i="0" u="none" strike="noStrike" baseline="0" dirty="0">
                <a:latin typeface="Gotham-Book" panose="02000604040000020004" pitchFamily="50" charset="0"/>
              </a:rPr>
              <a:t>a. </a:t>
            </a:r>
            <a:r>
              <a:rPr lang="en-US" sz="1800" b="0" i="1" u="none" strike="noStrike" baseline="0" dirty="0">
                <a:latin typeface="Gotham-BookItalic" panose="02000603040000020004" pitchFamily="50" charset="0"/>
              </a:rPr>
              <a:t>“The skills we will practice are part of “well-established” treatments for kids with disruptive</a:t>
            </a:r>
          </a:p>
          <a:p>
            <a:pPr algn="l"/>
            <a:r>
              <a:rPr lang="en-US" sz="1800" b="0" i="1" u="none" strike="noStrike" baseline="0" dirty="0">
                <a:latin typeface="Gotham-BookItalic" panose="02000603040000020004" pitchFamily="50" charset="0"/>
              </a:rPr>
              <a:t>behaviors and come from programs that are found by research to be effective.”</a:t>
            </a:r>
          </a:p>
          <a:p>
            <a:pPr algn="l"/>
            <a:r>
              <a:rPr lang="en-US" sz="1800" b="0" i="0" u="none" strike="noStrike" baseline="0" dirty="0">
                <a:latin typeface="Gotham-Book" panose="02000604040000020004" pitchFamily="50" charset="0"/>
              </a:rPr>
              <a:t>b. This type of treatment is called Parent Behavior Management Training</a:t>
            </a:r>
          </a:p>
          <a:p>
            <a:pPr algn="l"/>
            <a:r>
              <a:rPr lang="en-US" sz="1800" b="0" i="0" u="none" strike="noStrike" baseline="0" dirty="0">
                <a:latin typeface="Gotham-Book" panose="02000604040000020004" pitchFamily="50" charset="0"/>
              </a:rPr>
              <a:t>2. What to expect</a:t>
            </a:r>
          </a:p>
          <a:p>
            <a:pPr algn="l"/>
            <a:r>
              <a:rPr lang="en-US" sz="1800" b="0" i="0" u="none" strike="noStrike" baseline="0" dirty="0">
                <a:latin typeface="Gotham-Book" panose="02000604040000020004" pitchFamily="50" charset="0"/>
              </a:rPr>
              <a:t>a. Skills focus: </a:t>
            </a:r>
            <a:r>
              <a:rPr lang="en-US" sz="1800" b="0" i="1" u="none" strike="noStrike" baseline="0" dirty="0">
                <a:latin typeface="Gotham-BookItalic" panose="02000603040000020004" pitchFamily="50" charset="0"/>
              </a:rPr>
              <a:t>“Each time we meet, I will introduce something new to try out with your child at</a:t>
            </a:r>
          </a:p>
          <a:p>
            <a:pPr algn="l"/>
            <a:r>
              <a:rPr lang="en-US" sz="1800" b="0" i="1" u="none" strike="noStrike" baseline="0" dirty="0">
                <a:latin typeface="Gotham-BookItalic" panose="02000603040000020004" pitchFamily="50" charset="0"/>
              </a:rPr>
              <a:t>home, and we will troubleshoot how it went the next time we meet. This program will only work</a:t>
            </a:r>
          </a:p>
          <a:p>
            <a:pPr algn="l"/>
            <a:r>
              <a:rPr lang="en-US" sz="1800" b="0" i="1" u="none" strike="noStrike" baseline="0" dirty="0">
                <a:latin typeface="Gotham-BookItalic" panose="02000603040000020004" pitchFamily="50" charset="0"/>
              </a:rPr>
              <a:t>if you try out the things we talk about. Each skill builds on the previous one, so they work best</a:t>
            </a:r>
          </a:p>
          <a:p>
            <a:pPr algn="l"/>
            <a:r>
              <a:rPr lang="en-US" sz="1800" b="0" i="1" u="none" strike="noStrike" baseline="0" dirty="0">
                <a:latin typeface="Gotham-BookItalic" panose="02000603040000020004" pitchFamily="50" charset="0"/>
              </a:rPr>
              <a:t>together as a package. The more you put into working on these things outside of our meetings</a:t>
            </a:r>
          </a:p>
          <a:p>
            <a:pPr algn="l"/>
            <a:r>
              <a:rPr lang="en-US" sz="1800" b="0" i="1" u="none" strike="noStrike" baseline="0" dirty="0">
                <a:latin typeface="Gotham-BookItalic" panose="02000603040000020004" pitchFamily="50" charset="0"/>
              </a:rPr>
              <a:t>here, the more change you will see in managing your child at home.”</a:t>
            </a:r>
          </a:p>
          <a:p>
            <a:pPr algn="l"/>
            <a:r>
              <a:rPr lang="en-US" sz="1800" b="0" i="0" u="none" strike="noStrike" baseline="0" dirty="0">
                <a:latin typeface="Gotham-Book" panose="02000604040000020004" pitchFamily="50" charset="0"/>
              </a:rPr>
              <a:t>b. </a:t>
            </a:r>
            <a:r>
              <a:rPr lang="en-US" sz="1800" b="0" i="1" u="none" strike="noStrike" baseline="0" dirty="0">
                <a:latin typeface="Gotham-BookItalic" panose="02000603040000020004" pitchFamily="50" charset="0"/>
              </a:rPr>
              <a:t>“You may have already tried similar things and found they haven’t worked. However, for an</a:t>
            </a:r>
          </a:p>
          <a:p>
            <a:pPr algn="l"/>
            <a:r>
              <a:rPr lang="en-US" sz="1800" b="0" i="1" u="none" strike="noStrike" baseline="0" dirty="0">
                <a:latin typeface="Gotham-BookItalic" panose="02000603040000020004" pitchFamily="50" charset="0"/>
              </a:rPr>
              <a:t>especially challenging child, the usual strategies need to be tweaked, and that’s something we</a:t>
            </a:r>
          </a:p>
          <a:p>
            <a:pPr algn="l"/>
            <a:r>
              <a:rPr lang="en-US" sz="1800" b="0" i="1" u="none" strike="noStrike" baseline="0" dirty="0">
                <a:latin typeface="Gotham-BookItalic" panose="02000603040000020004" pitchFamily="50" charset="0"/>
              </a:rPr>
              <a:t>will do together. This program will give you the structure and support to practice using and</a:t>
            </a:r>
          </a:p>
          <a:p>
            <a:pPr algn="l"/>
            <a:r>
              <a:rPr lang="en-US" sz="1800" b="0" i="1" u="none" strike="noStrike" baseline="0" dirty="0">
                <a:latin typeface="Gotham-BookItalic" panose="02000603040000020004" pitchFamily="50" charset="0"/>
              </a:rPr>
              <a:t>fine-tuning these strategies successfully.”</a:t>
            </a:r>
          </a:p>
          <a:p>
            <a:pPr algn="l"/>
            <a:r>
              <a:rPr lang="en-US" sz="1800" b="0" i="0" u="none" strike="noStrike" baseline="0" dirty="0">
                <a:latin typeface="Gotham-Book" panose="02000604040000020004" pitchFamily="50" charset="0"/>
              </a:rPr>
              <a:t>c. </a:t>
            </a:r>
            <a:r>
              <a:rPr lang="en-US" sz="1800" b="0" i="1" u="none" strike="noStrike" baseline="0" dirty="0">
                <a:latin typeface="Gotham-BookItalic" panose="02000603040000020004" pitchFamily="50" charset="0"/>
              </a:rPr>
              <a:t>“Finally, I will warn you that some kids may resist new changes at home, so there will be ups and downs. Things may get worse before they start to get better.  We’ll be here to talk about it every step of </a:t>
            </a:r>
            <a:r>
              <a:rPr lang="en-US" sz="1800" b="0" i="1" u="none" strike="noStrike" baseline="0">
                <a:latin typeface="Gotham-BookItalic" panose="02000603040000020004" pitchFamily="50" charset="0"/>
              </a:rPr>
              <a:t>the way.</a:t>
            </a:r>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6</a:t>
            </a:fld>
            <a:endParaRPr lang="en-US" dirty="0"/>
          </a:p>
        </p:txBody>
      </p:sp>
    </p:spTree>
    <p:extLst>
      <p:ext uri="{BB962C8B-B14F-4D97-AF65-F5344CB8AC3E}">
        <p14:creationId xmlns:p14="http://schemas.microsoft.com/office/powerpoint/2010/main" val="1040999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“Why</a:t>
            </a:r>
            <a:r>
              <a:rPr lang="en-US" baseline="0" dirty="0"/>
              <a:t> can it be helpful to ignore some behaviors?”</a:t>
            </a:r>
          </a:p>
          <a:p>
            <a:endParaRPr lang="en-US" baseline="0" dirty="0"/>
          </a:p>
          <a:p>
            <a:endParaRPr lang="en-US" baseline="0" dirty="0"/>
          </a:p>
          <a:p>
            <a:pPr algn="l"/>
            <a:r>
              <a:rPr lang="en-US" sz="1800" b="0" i="0" u="none" strike="noStrike" baseline="0" dirty="0">
                <a:latin typeface="Gotham-Book" panose="02000604040000020004" pitchFamily="50" charset="0"/>
              </a:rPr>
              <a:t>Introduce rationale</a:t>
            </a:r>
          </a:p>
          <a:p>
            <a:pPr algn="l"/>
            <a:r>
              <a:rPr lang="en-US" sz="1800" b="0" i="0" u="none" strike="noStrike" baseline="0" dirty="0">
                <a:latin typeface="Gotham-Book" panose="02000604040000020004" pitchFamily="50" charset="0"/>
              </a:rPr>
              <a:t>1. </a:t>
            </a:r>
            <a:r>
              <a:rPr lang="en-US" sz="1800" b="0" i="1" u="none" strike="noStrike" baseline="0" dirty="0">
                <a:latin typeface="Gotham-BookItalic" panose="02000603040000020004" pitchFamily="50" charset="0"/>
              </a:rPr>
              <a:t>“Now that we’ve discussed positive attention, we will talk about how to think wisely about how you’re</a:t>
            </a:r>
          </a:p>
          <a:p>
            <a:pPr algn="l"/>
            <a:r>
              <a:rPr lang="en-US" sz="1800" b="0" i="1" u="none" strike="noStrike" baseline="0" dirty="0">
                <a:latin typeface="Gotham-BookItalic" panose="02000603040000020004" pitchFamily="50" charset="0"/>
              </a:rPr>
              <a:t>using negative attention and whether it is accomplishing what you want it to — is it decreasing</a:t>
            </a:r>
          </a:p>
          <a:p>
            <a:pPr algn="l"/>
            <a:r>
              <a:rPr lang="en-US" sz="1800" b="0" i="1" u="none" strike="noStrike" baseline="0" dirty="0">
                <a:latin typeface="Gotham-BookItalic" panose="02000603040000020004" pitchFamily="50" charset="0"/>
              </a:rPr>
              <a:t>negative behavior? We are going to talk about how to remove your attention in order to decrease</a:t>
            </a:r>
          </a:p>
          <a:p>
            <a:pPr algn="l"/>
            <a:r>
              <a:rPr lang="en-US" sz="1800" b="0" i="1" u="none" strike="noStrike" baseline="0" dirty="0">
                <a:latin typeface="Gotham-BookItalic" panose="02000603040000020004" pitchFamily="50" charset="0"/>
              </a:rPr>
              <a:t>minor, negative behaviors.”</a:t>
            </a:r>
          </a:p>
          <a:p>
            <a:pPr algn="l"/>
            <a:r>
              <a:rPr lang="en-US" sz="1800" b="0" i="0" u="none" strike="noStrike" baseline="0" dirty="0">
                <a:latin typeface="Gotham-Book" panose="02000604040000020004" pitchFamily="50" charset="0"/>
              </a:rPr>
              <a:t>2. </a:t>
            </a:r>
            <a:r>
              <a:rPr lang="en-US" sz="1800" b="0" i="1" u="none" strike="noStrike" baseline="0" dirty="0">
                <a:latin typeface="Gotham-BookItalic" panose="02000603040000020004" pitchFamily="50" charset="0"/>
              </a:rPr>
              <a:t>“Sometimes parent attention can accidentally reward negative behaviors. We may think that yelling</a:t>
            </a:r>
          </a:p>
          <a:p>
            <a:pPr algn="l"/>
            <a:r>
              <a:rPr lang="en-US" sz="1800" b="0" i="1" u="none" strike="noStrike" baseline="0" dirty="0">
                <a:latin typeface="Gotham-BookItalic" panose="02000603040000020004" pitchFamily="50" charset="0"/>
              </a:rPr>
              <a:t>and lecturing are punishments — but if child’s behavior doesn’t decrease, then it is not really serving as</a:t>
            </a:r>
          </a:p>
          <a:p>
            <a:pPr algn="l"/>
            <a:r>
              <a:rPr lang="en-US" sz="1800" b="0" i="1" u="none" strike="noStrike" baseline="0" dirty="0">
                <a:latin typeface="Gotham-BookItalic" panose="02000603040000020004" pitchFamily="50" charset="0"/>
              </a:rPr>
              <a:t>a punishment and may be rewarding the behavior. If you are giving the same lecture over and over</a:t>
            </a:r>
          </a:p>
          <a:p>
            <a:pPr algn="l"/>
            <a:r>
              <a:rPr lang="en-US" sz="1800" b="0" i="1" u="none" strike="noStrike" baseline="0" dirty="0">
                <a:latin typeface="Gotham-BookItalic" panose="02000603040000020004" pitchFamily="50" charset="0"/>
              </a:rPr>
              <a:t>again, you can be sure it is not serving as a punishment. “</a:t>
            </a:r>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29</a:t>
            </a:fld>
            <a:endParaRPr lang="en-US" dirty="0"/>
          </a:p>
        </p:txBody>
      </p:sp>
    </p:spTree>
    <p:extLst>
      <p:ext uri="{BB962C8B-B14F-4D97-AF65-F5344CB8AC3E}">
        <p14:creationId xmlns:p14="http://schemas.microsoft.com/office/powerpoint/2010/main" val="2788088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Gotham-Book" panose="02000604040000020004" pitchFamily="50" charset="0"/>
              </a:rPr>
              <a:t>Defining planned ignoring strategy</a:t>
            </a:r>
          </a:p>
          <a:p>
            <a:pPr algn="l"/>
            <a:r>
              <a:rPr lang="en-US" sz="1800" b="0" i="0" u="none" strike="noStrike" baseline="0" dirty="0">
                <a:latin typeface="Gotham-Book" panose="02000604040000020004" pitchFamily="50" charset="0"/>
              </a:rPr>
              <a:t>1. Active technique: </a:t>
            </a:r>
            <a:r>
              <a:rPr lang="en-US" sz="1800" b="0" i="1" u="none" strike="noStrike" baseline="0" dirty="0">
                <a:latin typeface="Gotham-BookItalic" panose="02000603040000020004" pitchFamily="50" charset="0"/>
              </a:rPr>
              <a:t>Planned Ignoring is an active technique — it is not doing nothing. It’s</a:t>
            </a:r>
          </a:p>
          <a:p>
            <a:pPr algn="l"/>
            <a:r>
              <a:rPr lang="en-US" sz="1800" b="0" i="1" u="none" strike="noStrike" baseline="0" dirty="0">
                <a:latin typeface="Gotham-BookItalic" panose="02000603040000020004" pitchFamily="50" charset="0"/>
              </a:rPr>
              <a:t>intentionally removing attention from a negative behavior.</a:t>
            </a:r>
          </a:p>
          <a:p>
            <a:pPr algn="l"/>
            <a:r>
              <a:rPr lang="en-US" sz="1800" b="0" i="0" u="none" strike="noStrike" baseline="0" dirty="0">
                <a:latin typeface="Gotham-Book" panose="02000604040000020004" pitchFamily="50" charset="0"/>
              </a:rPr>
              <a:t>2. </a:t>
            </a:r>
            <a:r>
              <a:rPr lang="en-US" sz="1800" b="0" i="1" u="none" strike="noStrike" baseline="0" dirty="0">
                <a:latin typeface="Gotham-BookItalic" panose="02000603040000020004" pitchFamily="50" charset="0"/>
              </a:rPr>
              <a:t>You can tell your child in advance you will no longer respond to this certain behavior. But, you</a:t>
            </a:r>
          </a:p>
          <a:p>
            <a:pPr algn="l"/>
            <a:r>
              <a:rPr lang="en-US" sz="1800" b="0" i="1" u="none" strike="noStrike" baseline="0" dirty="0">
                <a:latin typeface="Gotham-BookItalic" panose="02000603040000020004" pitchFamily="50" charset="0"/>
              </a:rPr>
              <a:t>need to know your child. Some children will see this as a challenge to “win,” and in that case you</a:t>
            </a:r>
          </a:p>
          <a:p>
            <a:pPr algn="l"/>
            <a:r>
              <a:rPr lang="en-US" sz="1800" b="0" i="1" u="none" strike="noStrike" baseline="0" dirty="0">
                <a:latin typeface="Gotham-BookItalic" panose="02000603040000020004" pitchFamily="50" charset="0"/>
              </a:rPr>
              <a:t>should ignore without explaining the strategy.</a:t>
            </a:r>
          </a:p>
          <a:p>
            <a:pPr algn="l"/>
            <a:r>
              <a:rPr lang="en-US" sz="1800" b="0" i="0" u="none" strike="noStrike" baseline="0" dirty="0">
                <a:latin typeface="Gotham-Book" panose="02000604040000020004" pitchFamily="50" charset="0"/>
              </a:rPr>
              <a:t>3. </a:t>
            </a:r>
            <a:r>
              <a:rPr lang="en-US" sz="1800" b="0" i="1" u="none" strike="noStrike" baseline="0" dirty="0">
                <a:latin typeface="Gotham-BookItalic" panose="02000603040000020004" pitchFamily="50" charset="0"/>
              </a:rPr>
              <a:t>Tell your child about the positive opposite behavior that you will respond to. (Example: You will</a:t>
            </a:r>
          </a:p>
          <a:p>
            <a:pPr algn="l"/>
            <a:r>
              <a:rPr lang="en-US" sz="1800" b="0" i="1" u="none" strike="noStrike" baseline="0" dirty="0">
                <a:latin typeface="Gotham-BookItalic" panose="02000603040000020004" pitchFamily="50" charset="0"/>
              </a:rPr>
              <a:t>ignore interrupting of adult conversations, but you will respond if they tap you on the arm and wait).</a:t>
            </a:r>
          </a:p>
          <a:p>
            <a:pPr algn="l"/>
            <a:r>
              <a:rPr lang="en-US" sz="1800" b="0" i="0" u="none" strike="noStrike" baseline="0" dirty="0">
                <a:latin typeface="Gotham-Book" panose="02000604040000020004" pitchFamily="50" charset="0"/>
              </a:rPr>
              <a:t>4. Refer to Handout 7. </a:t>
            </a:r>
            <a:r>
              <a:rPr lang="en-US" sz="1800" b="0" i="1" u="none" strike="noStrike" baseline="0" dirty="0">
                <a:latin typeface="Gotham-BookItalic" panose="02000603040000020004" pitchFamily="50" charset="0"/>
              </a:rPr>
              <a:t>Give no verbal/nonverbal attention; including not telling the child you are</a:t>
            </a:r>
          </a:p>
          <a:p>
            <a:pPr algn="l"/>
            <a:r>
              <a:rPr lang="en-US" sz="1800" b="0" i="1" u="none" strike="noStrike" baseline="0" dirty="0">
                <a:latin typeface="Gotham-BookItalic" panose="02000603040000020004" pitchFamily="50" charset="0"/>
              </a:rPr>
              <a:t>ignoring them repeatedly in the moment: No rolling eyes, no sighing loudly, no making faces,</a:t>
            </a:r>
          </a:p>
          <a:p>
            <a:pPr algn="l"/>
            <a:r>
              <a:rPr lang="en-US" sz="1800" b="0" i="1" u="none" strike="noStrike" baseline="0" dirty="0">
                <a:latin typeface="Gotham-BookItalic" panose="02000603040000020004" pitchFamily="50" charset="0"/>
              </a:rPr>
              <a:t>no muttering.</a:t>
            </a:r>
          </a:p>
          <a:p>
            <a:pPr algn="l"/>
            <a:r>
              <a:rPr lang="en-US" sz="1800" b="0" i="0" u="none" strike="noStrike" baseline="0" dirty="0">
                <a:latin typeface="Gotham-Book" panose="02000604040000020004" pitchFamily="50" charset="0"/>
              </a:rPr>
              <a:t>5. </a:t>
            </a:r>
            <a:r>
              <a:rPr lang="en-US" sz="1800" b="0" i="1" u="none" strike="noStrike" baseline="0" dirty="0">
                <a:latin typeface="Gotham-BookItalic" panose="02000603040000020004" pitchFamily="50" charset="0"/>
              </a:rPr>
              <a:t>Try to stay in the room so you can monitor child’s response — you want to be able to praise/</a:t>
            </a:r>
          </a:p>
          <a:p>
            <a:pPr algn="l"/>
            <a:r>
              <a:rPr lang="en-US" sz="1800" b="0" i="1" u="none" strike="noStrike" baseline="0" dirty="0">
                <a:latin typeface="Gotham-BookItalic" panose="02000603040000020004" pitchFamily="50" charset="0"/>
              </a:rPr>
              <a:t>respond positively when they stop doing the negative behavior. Do leave the room if you are</a:t>
            </a:r>
          </a:p>
          <a:p>
            <a:pPr algn="l"/>
            <a:r>
              <a:rPr lang="en-US" sz="1800" b="0" i="1" u="none" strike="noStrike" baseline="0" dirty="0">
                <a:latin typeface="Gotham-BookItalic" panose="02000603040000020004" pitchFamily="50" charset="0"/>
              </a:rPr>
              <a:t>about to lose your cool and respond.</a:t>
            </a:r>
          </a:p>
          <a:p>
            <a:pPr algn="l"/>
            <a:r>
              <a:rPr lang="en-US" sz="1800" b="0" i="0" u="none" strike="noStrike" baseline="0" dirty="0">
                <a:latin typeface="Gotham-Book" panose="02000604040000020004" pitchFamily="50" charset="0"/>
              </a:rPr>
              <a:t>6. </a:t>
            </a:r>
            <a:r>
              <a:rPr lang="en-US" sz="1800" b="0" i="1" u="none" strike="noStrike" baseline="0" dirty="0">
                <a:latin typeface="Gotham-BookItalic" panose="02000603040000020004" pitchFamily="50" charset="0"/>
              </a:rPr>
              <a:t>Parents should do something calming to distract themselves while ignoring. </a:t>
            </a:r>
            <a:r>
              <a:rPr lang="en-US" sz="1800" b="0" i="0" u="none" strike="noStrike" baseline="0" dirty="0">
                <a:latin typeface="Gotham-Book" panose="02000604040000020004" pitchFamily="50" charset="0"/>
              </a:rPr>
              <a:t>Brainstorm ideas</a:t>
            </a:r>
          </a:p>
          <a:p>
            <a:pPr algn="l"/>
            <a:r>
              <a:rPr lang="en-US" sz="1800" b="0" i="0" u="none" strike="noStrike" baseline="0" dirty="0">
                <a:latin typeface="Gotham-Book" panose="02000604040000020004" pitchFamily="50" charset="0"/>
              </a:rPr>
              <a:t>with parents. Ideas: pet the cat/dog, flip through a catalog, tidy up, practice deep breaths, remind</a:t>
            </a:r>
          </a:p>
          <a:p>
            <a:pPr algn="l"/>
            <a:r>
              <a:rPr lang="en-US" sz="1800" b="0" i="0" u="none" strike="noStrike" baseline="0" dirty="0">
                <a:latin typeface="Gotham-Book" panose="02000604040000020004" pitchFamily="50" charset="0"/>
              </a:rPr>
              <a:t>themselves of the reason for doing this (e.g., “Not responding will help my child learn a better</a:t>
            </a:r>
          </a:p>
          <a:p>
            <a:pPr algn="l"/>
            <a:r>
              <a:rPr lang="en-US" sz="1800" b="0" i="0" u="none" strike="noStrike" baseline="0" dirty="0">
                <a:latin typeface="Gotham-Book" panose="02000604040000020004" pitchFamily="50" charset="0"/>
              </a:rPr>
              <a:t>way”)</a:t>
            </a:r>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30</a:t>
            </a:fld>
            <a:endParaRPr lang="en-US" dirty="0"/>
          </a:p>
        </p:txBody>
      </p:sp>
    </p:spTree>
    <p:extLst>
      <p:ext uri="{BB962C8B-B14F-4D97-AF65-F5344CB8AC3E}">
        <p14:creationId xmlns:p14="http://schemas.microsoft.com/office/powerpoint/2010/main" val="2109392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people to type or call out</a:t>
            </a:r>
            <a:r>
              <a:rPr lang="en-US" baseline="0" dirty="0"/>
              <a:t> </a:t>
            </a:r>
            <a:r>
              <a:rPr lang="en-US" dirty="0"/>
              <a:t>things they think are ignorable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sz="1800" b="0" i="0" u="none" strike="noStrike" baseline="0" dirty="0">
                <a:latin typeface="Gotham-Book" panose="02000604040000020004" pitchFamily="50" charset="0"/>
              </a:rPr>
              <a:t>Ask parents what sorts of behaviors their children do that earn frequent negative attention from them,</a:t>
            </a:r>
          </a:p>
          <a:p>
            <a:pPr algn="l"/>
            <a:r>
              <a:rPr lang="en-US" sz="1800" b="0" i="0" u="none" strike="noStrike" baseline="0" dirty="0">
                <a:latin typeface="Gotham-Book" panose="02000604040000020004" pitchFamily="50" charset="0"/>
              </a:rPr>
              <a:t>or that they find themselves getting into silly arguments about behaviors, things that seem designed</a:t>
            </a:r>
          </a:p>
          <a:p>
            <a:pPr algn="l"/>
            <a:r>
              <a:rPr lang="en-US" sz="1800" b="0" i="0" u="none" strike="noStrike" baseline="0" dirty="0">
                <a:latin typeface="Gotham-Book" panose="02000604040000020004" pitchFamily="50" charset="0"/>
              </a:rPr>
              <a:t>to get negative attention from others.</a:t>
            </a:r>
          </a:p>
          <a:p>
            <a:pPr algn="l"/>
            <a:r>
              <a:rPr lang="en-US" sz="1800" b="0" i="0" u="none" strike="noStrike" baseline="0" dirty="0">
                <a:latin typeface="Gotham-Book" panose="02000604040000020004" pitchFamily="50" charset="0"/>
              </a:rPr>
              <a:t>2. List behaviors to ignore. Refer to Handout 7: Planned Ignoring and add to the list on the handout.</a:t>
            </a:r>
          </a:p>
          <a:p>
            <a:pPr algn="l"/>
            <a:r>
              <a:rPr lang="en-US" sz="1800" b="0" i="0" u="none" strike="noStrike" baseline="0" dirty="0">
                <a:latin typeface="Gotham-Book" panose="02000604040000020004" pitchFamily="50" charset="0"/>
              </a:rPr>
              <a:t>a. Whining, complaining, pouting,</a:t>
            </a:r>
          </a:p>
          <a:p>
            <a:pPr algn="l"/>
            <a:r>
              <a:rPr lang="en-US" sz="1800" b="0" i="0" u="none" strike="noStrike" baseline="0" dirty="0">
                <a:latin typeface="Gotham-Book" panose="02000604040000020004" pitchFamily="50" charset="0"/>
              </a:rPr>
              <a:t>b. Arguing, negotiating</a:t>
            </a:r>
          </a:p>
          <a:p>
            <a:pPr algn="l"/>
            <a:r>
              <a:rPr lang="en-US" sz="1800" b="0" i="0" u="none" strike="noStrike" baseline="0" dirty="0">
                <a:latin typeface="Gotham-Book" panose="02000604040000020004" pitchFamily="50" charset="0"/>
              </a:rPr>
              <a:t>c. Tantrums</a:t>
            </a:r>
          </a:p>
          <a:p>
            <a:pPr algn="l"/>
            <a:r>
              <a:rPr lang="en-US" sz="1800" b="0" i="0" u="none" strike="noStrike" baseline="0" dirty="0">
                <a:latin typeface="Gotham-Book" panose="02000604040000020004" pitchFamily="50" charset="0"/>
              </a:rPr>
              <a:t>d. Sassy tone, making faces, stomping feet, rolling eyes</a:t>
            </a:r>
          </a:p>
          <a:p>
            <a:pPr algn="l"/>
            <a:r>
              <a:rPr lang="en-US" sz="1800" b="0" i="0" u="none" strike="noStrike" baseline="0" dirty="0">
                <a:latin typeface="Gotham-Book" panose="02000604040000020004" pitchFamily="50" charset="0"/>
              </a:rPr>
              <a:t>3. What behaviors are not ignorable? Add behaviors to a second column that are NOT ignorable</a:t>
            </a:r>
          </a:p>
          <a:p>
            <a:pPr algn="l"/>
            <a:r>
              <a:rPr lang="en-US" sz="1800" b="0" i="0" u="none" strike="noStrike" baseline="0" dirty="0">
                <a:latin typeface="Gotham-Book" panose="02000604040000020004" pitchFamily="50" charset="0"/>
              </a:rPr>
              <a:t>behaviors — behaviors that feel good or are rewarding on their own, whether or not they get</a:t>
            </a:r>
          </a:p>
          <a:p>
            <a:pPr algn="l"/>
            <a:r>
              <a:rPr lang="en-US" sz="1800" b="0" i="0" u="none" strike="noStrike" baseline="0" dirty="0">
                <a:latin typeface="Gotham-Book" panose="02000604040000020004" pitchFamily="50" charset="0"/>
              </a:rPr>
              <a:t>parent attention.</a:t>
            </a:r>
          </a:p>
          <a:p>
            <a:pPr algn="l"/>
            <a:r>
              <a:rPr lang="en-US" sz="1800" b="0" i="0" u="none" strike="noStrike" baseline="0" dirty="0">
                <a:latin typeface="Gotham-Book" panose="02000604040000020004" pitchFamily="50" charset="0"/>
              </a:rPr>
              <a:t>a. Aggression (and other safety issues)</a:t>
            </a:r>
          </a:p>
          <a:p>
            <a:pPr algn="l"/>
            <a:r>
              <a:rPr lang="en-US" sz="1800" b="0" i="0" u="none" strike="noStrike" baseline="0" dirty="0">
                <a:latin typeface="Gotham-Book" panose="02000604040000020004" pitchFamily="50" charset="0"/>
              </a:rPr>
              <a:t>b. Noncompliance (the reward is not having to do the thing parent just asked, so ignoring won’t help)</a:t>
            </a:r>
          </a:p>
          <a:p>
            <a:pPr algn="l"/>
            <a:r>
              <a:rPr lang="en-US" sz="1800" b="0" i="0" u="none" strike="noStrike" baseline="0" dirty="0">
                <a:latin typeface="Gotham-Book" panose="02000604040000020004" pitchFamily="50" charset="0"/>
              </a:rPr>
              <a:t>c. Bullying/teasing siblings (rewarded by the sibling’s response)</a:t>
            </a:r>
          </a:p>
          <a:p>
            <a:pPr algn="l"/>
            <a:r>
              <a:rPr lang="en-US" sz="1800" b="0" i="0" u="none" strike="noStrike" baseline="0" dirty="0">
                <a:latin typeface="Gotham-Book" panose="02000604040000020004" pitchFamily="50" charset="0"/>
              </a:rPr>
              <a:t>d. Swearing, breaking things (could feel fun for the child — ignoring may or may not work)</a:t>
            </a:r>
          </a:p>
          <a:p>
            <a:pPr algn="l"/>
            <a:r>
              <a:rPr lang="en-US" sz="1800" b="0" i="0" u="none" strike="noStrike" baseline="0" dirty="0">
                <a:latin typeface="Gotham-Book" panose="02000604040000020004" pitchFamily="50" charset="0"/>
              </a:rPr>
              <a:t>4. </a:t>
            </a:r>
            <a:r>
              <a:rPr lang="en-US" sz="1800" b="0" i="1" u="none" strike="noStrike" baseline="0" dirty="0">
                <a:latin typeface="Gotham-BookItalic" panose="02000603040000020004" pitchFamily="50" charset="0"/>
              </a:rPr>
              <a:t>“Different families have different standards about what to ignore — this is ok! Do not ignore if kids are</a:t>
            </a:r>
          </a:p>
          <a:p>
            <a:pPr algn="l"/>
            <a:r>
              <a:rPr lang="en-US" sz="1800" b="0" i="1" u="none" strike="noStrike" baseline="0" dirty="0">
                <a:latin typeface="Gotham-BookItalic" panose="02000603040000020004" pitchFamily="50" charset="0"/>
              </a:rPr>
              <a:t>violating rules or otherwise crossing your line for what is respectful or acceptable in your home. “</a:t>
            </a:r>
          </a:p>
          <a:p>
            <a:pPr algn="l"/>
            <a:r>
              <a:rPr lang="en-US" sz="1800" b="0" i="0" u="none" strike="noStrike" baseline="0" dirty="0">
                <a:latin typeface="Gotham-Book" panose="02000604040000020004" pitchFamily="50" charset="0"/>
              </a:rPr>
              <a:t>5. </a:t>
            </a:r>
            <a:r>
              <a:rPr lang="en-US" sz="1800" b="0" i="1" u="none" strike="noStrike" baseline="0" dirty="0">
                <a:latin typeface="Gotham-BookItalic" panose="02000603040000020004" pitchFamily="50" charset="0"/>
              </a:rPr>
              <a:t>“On the other hand, if you respond to too many behaviors, you will have constant battles. You will need</a:t>
            </a:r>
          </a:p>
          <a:p>
            <a:pPr algn="l"/>
            <a:r>
              <a:rPr lang="en-US" sz="1800" b="0" i="1" u="none" strike="noStrike" baseline="0" dirty="0">
                <a:latin typeface="Gotham-BookItalic" panose="02000603040000020004" pitchFamily="50" charset="0"/>
              </a:rPr>
              <a:t>to pick your battles! Try putting some of the more minor behaviors on the ignorable list for now.”</a:t>
            </a:r>
            <a:endParaRPr lang="en-US" dirty="0"/>
          </a:p>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31</a:t>
            </a:fld>
            <a:endParaRPr lang="en-US" dirty="0"/>
          </a:p>
        </p:txBody>
      </p:sp>
    </p:spTree>
    <p:extLst>
      <p:ext uri="{BB962C8B-B14F-4D97-AF65-F5344CB8AC3E}">
        <p14:creationId xmlns:p14="http://schemas.microsoft.com/office/powerpoint/2010/main" val="4021388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Gotham-Book" panose="02000604040000020004" pitchFamily="50" charset="0"/>
              </a:rPr>
              <a:t>Extinction burst: “It will get worse before it gets better!”</a:t>
            </a:r>
          </a:p>
          <a:p>
            <a:pPr algn="l"/>
            <a:r>
              <a:rPr lang="en-US" sz="1800" b="0" i="0" u="none" strike="noStrike" baseline="0" dirty="0">
                <a:latin typeface="Gotham-Book" panose="02000604040000020004" pitchFamily="50" charset="0"/>
              </a:rPr>
              <a:t>1. Ask parents what is likely to happen if they ignore something that they have previously been</a:t>
            </a:r>
          </a:p>
          <a:p>
            <a:pPr algn="l"/>
            <a:r>
              <a:rPr lang="en-US" sz="1800" b="0" i="0" u="none" strike="noStrike" baseline="0" dirty="0">
                <a:latin typeface="Gotham-Book" panose="02000604040000020004" pitchFamily="50" charset="0"/>
              </a:rPr>
              <a:t>responding to (refer to graph on handout).</a:t>
            </a:r>
          </a:p>
          <a:p>
            <a:pPr algn="l"/>
            <a:r>
              <a:rPr lang="en-US" sz="1800" b="0" i="0" u="none" strike="noStrike" baseline="0" dirty="0">
                <a:latin typeface="Gotham-Book" panose="02000604040000020004" pitchFamily="50" charset="0"/>
              </a:rPr>
              <a:t>2. </a:t>
            </a:r>
            <a:r>
              <a:rPr lang="en-US" sz="1800" b="0" i="1" u="none" strike="noStrike" baseline="0" dirty="0">
                <a:latin typeface="Gotham-BookItalic" panose="02000603040000020004" pitchFamily="50" charset="0"/>
              </a:rPr>
              <a:t>Many kids will “try </a:t>
            </a:r>
            <a:r>
              <a:rPr lang="en-US" sz="1800" b="0" i="1" u="none" strike="noStrike" baseline="0" dirty="0" err="1">
                <a:latin typeface="Gotham-BookItalic" panose="02000603040000020004" pitchFamily="50" charset="0"/>
              </a:rPr>
              <a:t>harder”to</a:t>
            </a:r>
            <a:r>
              <a:rPr lang="en-US" sz="1800" b="0" i="1" u="none" strike="noStrike" baseline="0" dirty="0">
                <a:latin typeface="Gotham-BookItalic" panose="02000603040000020004" pitchFamily="50" charset="0"/>
              </a:rPr>
              <a:t> get your attention and behavior will get initially worse. If you see</a:t>
            </a:r>
          </a:p>
          <a:p>
            <a:pPr algn="l"/>
            <a:r>
              <a:rPr lang="en-US" sz="1800" b="0" i="1" u="none" strike="noStrike" baseline="0" dirty="0">
                <a:latin typeface="Gotham-BookItalic" panose="02000603040000020004" pitchFamily="50" charset="0"/>
              </a:rPr>
              <a:t>this, you know that ignoring is working! You must stick to it for behavior to go down eventually.</a:t>
            </a:r>
          </a:p>
          <a:p>
            <a:pPr algn="l"/>
            <a:r>
              <a:rPr lang="en-US" sz="1800" b="0" i="1" u="none" strike="noStrike" baseline="0" dirty="0">
                <a:latin typeface="Gotham-BookItalic" panose="02000603040000020004" pitchFamily="50" charset="0"/>
              </a:rPr>
              <a:t>If you give in, you could end up making behavior worse (child learns they must up the ante to</a:t>
            </a:r>
          </a:p>
          <a:p>
            <a:pPr algn="l"/>
            <a:r>
              <a:rPr lang="en-US" sz="1800" b="0" i="1" u="none" strike="noStrike" baseline="0" dirty="0">
                <a:latin typeface="Gotham-BookItalic" panose="02000603040000020004" pitchFamily="50" charset="0"/>
              </a:rPr>
              <a:t>succeed in getting parent’s attention).</a:t>
            </a:r>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32</a:t>
            </a:fld>
            <a:endParaRPr lang="en-US" dirty="0"/>
          </a:p>
        </p:txBody>
      </p:sp>
    </p:spTree>
    <p:extLst>
      <p:ext uri="{BB962C8B-B14F-4D97-AF65-F5344CB8AC3E}">
        <p14:creationId xmlns:p14="http://schemas.microsoft.com/office/powerpoint/2010/main" val="277217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33</a:t>
            </a:fld>
            <a:endParaRPr lang="en-US" dirty="0"/>
          </a:p>
        </p:txBody>
      </p:sp>
    </p:spTree>
    <p:extLst>
      <p:ext uri="{BB962C8B-B14F-4D97-AF65-F5344CB8AC3E}">
        <p14:creationId xmlns:p14="http://schemas.microsoft.com/office/powerpoint/2010/main" val="792386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Gotham-Book" panose="02000604040000020004" pitchFamily="50" charset="0"/>
              </a:rPr>
              <a:t>Show demo from Skill 4 Planned Ignoring: </a:t>
            </a:r>
            <a:r>
              <a:rPr lang="en-US" sz="1200" dirty="0">
                <a:solidFill>
                  <a:schemeClr val="tx1"/>
                </a:solidFill>
                <a:hlinkClick r:id="rId3"/>
              </a:rPr>
              <a:t>https://www.seattlechildrens.org/health-safety/classes-events/behavior-basics-class/</a:t>
            </a:r>
            <a:r>
              <a:rPr lang="en-US" sz="1200" dirty="0">
                <a:solidFill>
                  <a:schemeClr val="tx1"/>
                </a:solidFill>
              </a:rPr>
              <a:t> </a:t>
            </a:r>
          </a:p>
          <a:p>
            <a:pPr algn="l"/>
            <a:endParaRPr lang="en-US" dirty="0"/>
          </a:p>
          <a:p>
            <a:pPr algn="l"/>
            <a:endParaRPr lang="en-US" dirty="0"/>
          </a:p>
          <a:p>
            <a:pPr algn="l"/>
            <a:r>
              <a:rPr lang="en-US" dirty="0"/>
              <a:t>Process with group – did it feel familiar? How could this work for you?</a:t>
            </a:r>
          </a:p>
        </p:txBody>
      </p:sp>
      <p:sp>
        <p:nvSpPr>
          <p:cNvPr id="4" name="Slide Number Placeholder 3"/>
          <p:cNvSpPr>
            <a:spLocks noGrp="1"/>
          </p:cNvSpPr>
          <p:nvPr>
            <p:ph type="sldNum" sz="quarter" idx="5"/>
          </p:nvPr>
        </p:nvSpPr>
        <p:spPr/>
        <p:txBody>
          <a:bodyPr/>
          <a:lstStyle/>
          <a:p>
            <a:fld id="{1B324095-D171-4341-A9DD-CA8C38DFA13D}" type="slidenum">
              <a:rPr lang="en-US" smtClean="0"/>
              <a:t>34</a:t>
            </a:fld>
            <a:endParaRPr lang="en-US" dirty="0"/>
          </a:p>
        </p:txBody>
      </p:sp>
    </p:spTree>
    <p:extLst>
      <p:ext uri="{BB962C8B-B14F-4D97-AF65-F5344CB8AC3E}">
        <p14:creationId xmlns:p14="http://schemas.microsoft.com/office/powerpoint/2010/main" val="2385720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out if more than 6 parents in group</a:t>
            </a:r>
          </a:p>
          <a:p>
            <a:endParaRPr lang="en-US" dirty="0"/>
          </a:p>
          <a:p>
            <a:r>
              <a:rPr lang="en-US" dirty="0"/>
              <a:t>Ask each family to type the behavior they’ll ignore into the chat, read them aloud</a:t>
            </a:r>
          </a:p>
          <a:p>
            <a:endParaRPr lang="en-US" dirty="0"/>
          </a:p>
          <a:p>
            <a:r>
              <a:rPr lang="en-US" dirty="0"/>
              <a:t>Ask families to type in what they will do to keep calm</a:t>
            </a:r>
          </a:p>
        </p:txBody>
      </p:sp>
      <p:sp>
        <p:nvSpPr>
          <p:cNvPr id="4" name="Slide Number Placeholder 3"/>
          <p:cNvSpPr>
            <a:spLocks noGrp="1"/>
          </p:cNvSpPr>
          <p:nvPr>
            <p:ph type="sldNum" sz="quarter" idx="5"/>
          </p:nvPr>
        </p:nvSpPr>
        <p:spPr/>
        <p:txBody>
          <a:bodyPr/>
          <a:lstStyle/>
          <a:p>
            <a:fld id="{1B324095-D171-4341-A9DD-CA8C38DFA13D}" type="slidenum">
              <a:rPr lang="en-US" smtClean="0"/>
              <a:t>35</a:t>
            </a:fld>
            <a:endParaRPr lang="en-US" dirty="0"/>
          </a:p>
        </p:txBody>
      </p:sp>
    </p:spTree>
    <p:extLst>
      <p:ext uri="{BB962C8B-B14F-4D97-AF65-F5344CB8AC3E}">
        <p14:creationId xmlns:p14="http://schemas.microsoft.com/office/powerpoint/2010/main" val="2158277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Everyone type in the chat</a:t>
            </a:r>
            <a:r>
              <a:rPr lang="en-US" baseline="0" dirty="0"/>
              <a:t> one “catch them being good” phrase you will say to your child this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Which behaviors will you especially focus on catching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Freebies are things your child is already awesome at doing</a:t>
            </a:r>
            <a:endParaRPr lang="en-US" dirty="0"/>
          </a:p>
          <a:p>
            <a:endParaRPr lang="en-US" dirty="0"/>
          </a:p>
          <a:p>
            <a:r>
              <a:rPr lang="en-US" dirty="0"/>
              <a:t>This is the tracking sheet from the handouts</a:t>
            </a:r>
          </a:p>
        </p:txBody>
      </p:sp>
      <p:sp>
        <p:nvSpPr>
          <p:cNvPr id="4" name="Slide Number Placeholder 3"/>
          <p:cNvSpPr>
            <a:spLocks noGrp="1"/>
          </p:cNvSpPr>
          <p:nvPr>
            <p:ph type="sldNum" sz="quarter" idx="5"/>
          </p:nvPr>
        </p:nvSpPr>
        <p:spPr/>
        <p:txBody>
          <a:bodyPr/>
          <a:lstStyle/>
          <a:p>
            <a:fld id="{1B324095-D171-4341-A9DD-CA8C38DFA13D}" type="slidenum">
              <a:rPr lang="en-US" smtClean="0"/>
              <a:t>36</a:t>
            </a:fld>
            <a:endParaRPr lang="en-US" dirty="0"/>
          </a:p>
        </p:txBody>
      </p:sp>
    </p:spTree>
    <p:extLst>
      <p:ext uri="{BB962C8B-B14F-4D97-AF65-F5344CB8AC3E}">
        <p14:creationId xmlns:p14="http://schemas.microsoft.com/office/powerpoint/2010/main" val="1671167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a:t>
            </a:r>
            <a:r>
              <a:rPr lang="en-US" baseline="0" dirty="0"/>
              <a:t> question for chat: What is one awesome thing you caught your child doing this week?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a:t>
            </a:r>
            <a:r>
              <a:rPr lang="en-US" dirty="0" err="1"/>
              <a:t>HomeworkCatch</a:t>
            </a:r>
            <a:r>
              <a:rPr lang="en-US" dirty="0"/>
              <a:t> '</a:t>
            </a:r>
            <a:r>
              <a:rPr lang="en-US" dirty="0" err="1"/>
              <a:t>Em</a:t>
            </a:r>
            <a:r>
              <a:rPr lang="en-US" dirty="0"/>
              <a:t> Being Good: How did it go? What was child's response when they praised?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Planned Ignoring: Any successes? Are they still in the extinction burst phase? Encourage families to keep with it. Change the behaviors to ignore if needed.</a:t>
            </a:r>
          </a:p>
        </p:txBody>
      </p:sp>
      <p:sp>
        <p:nvSpPr>
          <p:cNvPr id="4" name="Slide Number Placeholder 3"/>
          <p:cNvSpPr>
            <a:spLocks noGrp="1"/>
          </p:cNvSpPr>
          <p:nvPr>
            <p:ph type="sldNum" sz="quarter" idx="5"/>
          </p:nvPr>
        </p:nvSpPr>
        <p:spPr/>
        <p:txBody>
          <a:bodyPr/>
          <a:lstStyle/>
          <a:p>
            <a:fld id="{1B324095-D171-4341-A9DD-CA8C38DFA13D}" type="slidenum">
              <a:rPr lang="en-US" smtClean="0"/>
              <a:t>39</a:t>
            </a:fld>
            <a:endParaRPr lang="en-US" dirty="0"/>
          </a:p>
        </p:txBody>
      </p:sp>
    </p:spTree>
    <p:extLst>
      <p:ext uri="{BB962C8B-B14F-4D97-AF65-F5344CB8AC3E}">
        <p14:creationId xmlns:p14="http://schemas.microsoft.com/office/powerpoint/2010/main" val="975789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Gotham-Book" panose="02000604040000020004" pitchFamily="50" charset="0"/>
              </a:rPr>
              <a:t>A. Introduce concept</a:t>
            </a:r>
          </a:p>
          <a:p>
            <a:pPr algn="l"/>
            <a:r>
              <a:rPr lang="en-US" sz="1800" b="0" i="0" u="none" strike="noStrike" baseline="0" dirty="0">
                <a:latin typeface="Gotham-Book" panose="02000604040000020004" pitchFamily="50" charset="0"/>
              </a:rPr>
              <a:t>1. </a:t>
            </a:r>
            <a:r>
              <a:rPr lang="en-US" sz="1800" b="0" i="1" u="none" strike="noStrike" baseline="0" dirty="0">
                <a:latin typeface="Gotham-BookItalic" panose="02000603040000020004" pitchFamily="50" charset="0"/>
              </a:rPr>
              <a:t>“Effective instructions influence whether or not a child will do the things the parent wants.”</a:t>
            </a:r>
          </a:p>
          <a:p>
            <a:pPr algn="l"/>
            <a:r>
              <a:rPr lang="en-US" sz="1800" b="0" i="0" u="none" strike="noStrike" baseline="0" dirty="0">
                <a:latin typeface="Gotham-Book" panose="02000604040000020004" pitchFamily="50" charset="0"/>
              </a:rPr>
              <a:t>2. </a:t>
            </a:r>
            <a:r>
              <a:rPr lang="en-US" sz="1800" b="0" i="1" u="none" strike="noStrike" baseline="0" dirty="0">
                <a:latin typeface="Gotham-BookItalic" panose="02000603040000020004" pitchFamily="50" charset="0"/>
              </a:rPr>
              <a:t>“When instructions are unclear, it sets children up to fail because it will be harder to figure out</a:t>
            </a:r>
          </a:p>
          <a:p>
            <a:pPr algn="l"/>
            <a:r>
              <a:rPr lang="en-US" sz="1800" b="0" i="1" u="none" strike="noStrike" baseline="0" dirty="0">
                <a:latin typeface="Gotham-BookItalic" panose="02000603040000020004" pitchFamily="50" charset="0"/>
              </a:rPr>
              <a:t>and meet our expectations.”</a:t>
            </a:r>
          </a:p>
          <a:p>
            <a:pPr algn="l"/>
            <a:endParaRPr lang="en-US" sz="1800" b="0" i="1" u="none" strike="noStrike" baseline="0" dirty="0">
              <a:latin typeface="Gotham-BookItalic" panose="02000603040000020004" pitchFamily="50" charset="0"/>
            </a:endParaRPr>
          </a:p>
          <a:p>
            <a:pPr algn="l"/>
            <a:r>
              <a:rPr lang="en-US" sz="1800" b="0" i="0" u="none" strike="noStrike" baseline="0" dirty="0">
                <a:latin typeface="Gotham-Book" panose="02000604040000020004" pitchFamily="50" charset="0"/>
              </a:rPr>
              <a:t>B. Refer to Handout 9: Effective instructions</a:t>
            </a:r>
          </a:p>
          <a:p>
            <a:pPr algn="l"/>
            <a:r>
              <a:rPr lang="en-US" sz="1800" b="0" i="0" u="none" strike="noStrike" baseline="0" dirty="0">
                <a:latin typeface="Gotham-Book" panose="02000604040000020004" pitchFamily="50" charset="0"/>
              </a:rPr>
              <a:t>1. State specifically and directly what needs to be done (“You need to…” “Please do…”). Make a direct</a:t>
            </a:r>
          </a:p>
          <a:p>
            <a:pPr algn="l"/>
            <a:r>
              <a:rPr lang="en-US" sz="1800" b="0" i="0" u="none" strike="noStrike" baseline="0" dirty="0">
                <a:latin typeface="Gotham-Book" panose="02000604040000020004" pitchFamily="50" charset="0"/>
              </a:rPr>
              <a:t>statement rather than a question.</a:t>
            </a:r>
          </a:p>
          <a:p>
            <a:pPr algn="l"/>
            <a:r>
              <a:rPr lang="en-US" sz="1800" b="0" i="0" u="none" strike="noStrike" baseline="0" dirty="0">
                <a:latin typeface="Gotham-Book" panose="02000604040000020004" pitchFamily="50" charset="0"/>
              </a:rPr>
              <a:t>2. Simplify commands: Give one at a time and break down into smaller steps.</a:t>
            </a:r>
          </a:p>
          <a:p>
            <a:pPr algn="l"/>
            <a:r>
              <a:rPr lang="en-US" sz="1800" b="0" i="0" u="none" strike="noStrike" baseline="0" dirty="0">
                <a:latin typeface="Gotham-Book" panose="02000604040000020004" pitchFamily="50" charset="0"/>
              </a:rPr>
              <a:t>3. Give the command only once, followed by 10 seconds of silence — this gives children the</a:t>
            </a:r>
          </a:p>
          <a:p>
            <a:pPr algn="l"/>
            <a:r>
              <a:rPr lang="en-US" sz="1800" b="0" i="0" u="none" strike="noStrike" baseline="0" dirty="0">
                <a:latin typeface="Gotham-Book" panose="02000604040000020004" pitchFamily="50" charset="0"/>
              </a:rPr>
              <a:t>opportunity to comply and does not distract with unnecessary extra chatter.</a:t>
            </a:r>
          </a:p>
          <a:p>
            <a:pPr algn="l"/>
            <a:r>
              <a:rPr lang="en-US" sz="1800" b="0" i="0" u="none" strike="noStrike" baseline="0" dirty="0">
                <a:latin typeface="Gotham-Book" panose="02000604040000020004" pitchFamily="50" charset="0"/>
              </a:rPr>
              <a:t>4. Tone should be firm and clear that you are serious but not angry. Can use a pleasant tone and</a:t>
            </a:r>
          </a:p>
          <a:p>
            <a:pPr algn="l"/>
            <a:r>
              <a:rPr lang="en-US" sz="1800" b="0" i="0" u="none" strike="noStrike" baseline="0" dirty="0">
                <a:latin typeface="Gotham-Book" panose="02000604040000020004" pitchFamily="50" charset="0"/>
              </a:rPr>
              <a:t>include “please.”</a:t>
            </a:r>
          </a:p>
          <a:p>
            <a:pPr algn="l"/>
            <a:r>
              <a:rPr lang="en-US" sz="1800" b="0" i="0" u="none" strike="noStrike" baseline="0" dirty="0">
                <a:latin typeface="Gotham-Book" panose="02000604040000020004" pitchFamily="50" charset="0"/>
              </a:rPr>
              <a:t>5. Use more “go” commands than “stop” commands</a:t>
            </a:r>
          </a:p>
          <a:p>
            <a:pPr algn="l"/>
            <a:r>
              <a:rPr lang="en-US" sz="1800" b="0" i="0" u="none" strike="noStrike" baseline="0" dirty="0">
                <a:latin typeface="Gotham-Book" panose="02000604040000020004" pitchFamily="50" charset="0"/>
              </a:rPr>
              <a:t>– “Please put the toys in the box” versus “Stop playing with the toys.”</a:t>
            </a:r>
          </a:p>
          <a:p>
            <a:pPr algn="l"/>
            <a:r>
              <a:rPr lang="en-US" sz="1800" b="0" i="0" u="none" strike="noStrike" baseline="0" dirty="0">
                <a:latin typeface="Gotham-Book" panose="02000604040000020004" pitchFamily="50" charset="0"/>
              </a:rPr>
              <a:t>– “Please keep your feet on the floor” versus “Don’t jump on the couch.”</a:t>
            </a:r>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40</a:t>
            </a:fld>
            <a:endParaRPr lang="en-US" dirty="0"/>
          </a:p>
        </p:txBody>
      </p:sp>
    </p:spTree>
    <p:extLst>
      <p:ext uri="{BB962C8B-B14F-4D97-AF65-F5344CB8AC3E}">
        <p14:creationId xmlns:p14="http://schemas.microsoft.com/office/powerpoint/2010/main" val="3702162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 break into halves if more than 8 families</a:t>
            </a:r>
          </a:p>
          <a:p>
            <a:endParaRPr lang="en-US" dirty="0"/>
          </a:p>
          <a:p>
            <a:r>
              <a:rPr lang="en-US" dirty="0"/>
              <a:t>Ask families to keep their intro to about 1 min</a:t>
            </a:r>
          </a:p>
        </p:txBody>
      </p:sp>
      <p:sp>
        <p:nvSpPr>
          <p:cNvPr id="4" name="Slide Number Placeholder 3"/>
          <p:cNvSpPr>
            <a:spLocks noGrp="1"/>
          </p:cNvSpPr>
          <p:nvPr>
            <p:ph type="sldNum" sz="quarter" idx="5"/>
          </p:nvPr>
        </p:nvSpPr>
        <p:spPr/>
        <p:txBody>
          <a:bodyPr/>
          <a:lstStyle/>
          <a:p>
            <a:fld id="{1B324095-D171-4341-A9DD-CA8C38DFA13D}" type="slidenum">
              <a:rPr lang="en-US" smtClean="0"/>
              <a:t>7</a:t>
            </a:fld>
            <a:endParaRPr lang="en-US" dirty="0"/>
          </a:p>
        </p:txBody>
      </p:sp>
    </p:spTree>
    <p:extLst>
      <p:ext uri="{BB962C8B-B14F-4D97-AF65-F5344CB8AC3E}">
        <p14:creationId xmlns:p14="http://schemas.microsoft.com/office/powerpoint/2010/main" val="2502111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an example of each. Ask – what is unclear about this instruction?</a:t>
            </a:r>
          </a:p>
          <a:p>
            <a:endParaRPr lang="en-US" dirty="0"/>
          </a:p>
          <a:p>
            <a:pPr algn="l"/>
            <a:r>
              <a:rPr lang="en-US" sz="1800" b="0" i="0" u="none" strike="noStrike" baseline="0" dirty="0">
                <a:latin typeface="Gotham-Book" panose="02000604040000020004" pitchFamily="50" charset="0"/>
              </a:rPr>
              <a:t>C. Ineffective Instructions — Refer To Handout 9</a:t>
            </a:r>
          </a:p>
          <a:p>
            <a:pPr algn="l"/>
            <a:r>
              <a:rPr lang="en-US" sz="1800" b="0" i="0" u="none" strike="noStrike" baseline="0" dirty="0">
                <a:latin typeface="Gotham-Book" panose="02000604040000020004" pitchFamily="50" charset="0"/>
              </a:rPr>
              <a:t>1. Go through traps on the worksheet, giving examples.</a:t>
            </a:r>
          </a:p>
          <a:p>
            <a:pPr algn="l"/>
            <a:r>
              <a:rPr lang="en-US" sz="1800" b="0" i="0" u="none" strike="noStrike" baseline="0" dirty="0">
                <a:latin typeface="Gotham-Book" panose="02000604040000020004" pitchFamily="50" charset="0"/>
              </a:rPr>
              <a:t>2. Ask parents, </a:t>
            </a:r>
            <a:r>
              <a:rPr lang="en-US" sz="1800" b="0" i="1" u="none" strike="noStrike" baseline="0" dirty="0">
                <a:latin typeface="Gotham-BookItalic" panose="02000603040000020004" pitchFamily="50" charset="0"/>
              </a:rPr>
              <a:t>“Which instruction traps happen most often for you?”</a:t>
            </a:r>
          </a:p>
          <a:p>
            <a:pPr algn="l"/>
            <a:r>
              <a:rPr lang="en-US" sz="1800" b="0" i="0" u="none" strike="noStrike" baseline="0" dirty="0">
                <a:latin typeface="Gotham-Book" panose="02000604040000020004" pitchFamily="50" charset="0"/>
              </a:rPr>
              <a:t>3. If you want to include a brief explanation of why you are giving the command, give it first so</a:t>
            </a:r>
          </a:p>
          <a:p>
            <a:pPr algn="l"/>
            <a:r>
              <a:rPr lang="en-US" sz="1800" b="0" i="0" u="none" strike="noStrike" baseline="0" dirty="0">
                <a:latin typeface="Gotham-Book" panose="02000604040000020004" pitchFamily="50" charset="0"/>
              </a:rPr>
              <a:t>the last thing the child hears is the command. “It’s raining and I don’t want you to get wet. Go put</a:t>
            </a:r>
          </a:p>
          <a:p>
            <a:pPr algn="l"/>
            <a:r>
              <a:rPr lang="en-US" sz="1800" b="0" i="0" u="none" strike="noStrike" baseline="0" dirty="0">
                <a:latin typeface="Gotham-Book" panose="02000604040000020004" pitchFamily="50" charset="0"/>
              </a:rPr>
              <a:t>on your raincoat.”</a:t>
            </a:r>
          </a:p>
          <a:p>
            <a:pPr algn="l"/>
            <a:r>
              <a:rPr lang="en-US" sz="1800" b="0" i="0" u="none" strike="noStrike" baseline="0" dirty="0">
                <a:latin typeface="Gotham-Book" panose="02000604040000020004" pitchFamily="50" charset="0"/>
              </a:rPr>
              <a:t>D. Goal-setting: Parents identify a time of day when they want to use more efficient commands, or type</a:t>
            </a:r>
          </a:p>
          <a:p>
            <a:pPr algn="l"/>
            <a:r>
              <a:rPr lang="en-US" sz="1800" b="0" i="0" u="none" strike="noStrike" baseline="0" dirty="0">
                <a:latin typeface="Gotham-Book" panose="02000604040000020004" pitchFamily="50" charset="0"/>
              </a:rPr>
              <a:t>of command they will practice giving. Have them write down and/or tell you how they will phrase it.</a:t>
            </a:r>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41</a:t>
            </a:fld>
            <a:endParaRPr lang="en-US" dirty="0"/>
          </a:p>
        </p:txBody>
      </p:sp>
    </p:spTree>
    <p:extLst>
      <p:ext uri="{BB962C8B-B14F-4D97-AF65-F5344CB8AC3E}">
        <p14:creationId xmlns:p14="http://schemas.microsoft.com/office/powerpoint/2010/main" val="1880854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Rephrase this instruction</a:t>
            </a:r>
          </a:p>
          <a:p>
            <a:r>
              <a:rPr lang="en-US" dirty="0"/>
              <a:t>Which trap is it?  “Let’s” command, Vague</a:t>
            </a:r>
          </a:p>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42</a:t>
            </a:fld>
            <a:endParaRPr lang="en-US" dirty="0"/>
          </a:p>
        </p:txBody>
      </p:sp>
    </p:spTree>
    <p:extLst>
      <p:ext uri="{BB962C8B-B14F-4D97-AF65-F5344CB8AC3E}">
        <p14:creationId xmlns:p14="http://schemas.microsoft.com/office/powerpoint/2010/main" val="717655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trap is it?</a:t>
            </a:r>
            <a:r>
              <a:rPr lang="en-US" baseline="0" dirty="0"/>
              <a:t> Buried command</a:t>
            </a:r>
          </a:p>
          <a:p>
            <a:r>
              <a:rPr lang="en-US" dirty="0"/>
              <a:t>Rephrase this instruction</a:t>
            </a:r>
          </a:p>
        </p:txBody>
      </p:sp>
      <p:sp>
        <p:nvSpPr>
          <p:cNvPr id="4" name="Slide Number Placeholder 3"/>
          <p:cNvSpPr>
            <a:spLocks noGrp="1"/>
          </p:cNvSpPr>
          <p:nvPr>
            <p:ph type="sldNum" sz="quarter" idx="5"/>
          </p:nvPr>
        </p:nvSpPr>
        <p:spPr/>
        <p:txBody>
          <a:bodyPr/>
          <a:lstStyle/>
          <a:p>
            <a:fld id="{1B324095-D171-4341-A9DD-CA8C38DFA13D}" type="slidenum">
              <a:rPr lang="en-US" smtClean="0"/>
              <a:t>43</a:t>
            </a:fld>
            <a:endParaRPr lang="en-US" dirty="0"/>
          </a:p>
        </p:txBody>
      </p:sp>
    </p:spTree>
    <p:extLst>
      <p:ext uri="{BB962C8B-B14F-4D97-AF65-F5344CB8AC3E}">
        <p14:creationId xmlns:p14="http://schemas.microsoft.com/office/powerpoint/2010/main" val="1309218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a:t>
            </a:r>
            <a:r>
              <a:rPr lang="en-US" baseline="0" dirty="0"/>
              <a:t> trap? Vague</a:t>
            </a:r>
          </a:p>
          <a:p>
            <a:r>
              <a:rPr lang="en-US" dirty="0"/>
              <a:t>Rephrase this instruction</a:t>
            </a:r>
          </a:p>
        </p:txBody>
      </p:sp>
      <p:sp>
        <p:nvSpPr>
          <p:cNvPr id="4" name="Slide Number Placeholder 3"/>
          <p:cNvSpPr>
            <a:spLocks noGrp="1"/>
          </p:cNvSpPr>
          <p:nvPr>
            <p:ph type="sldNum" sz="quarter" idx="5"/>
          </p:nvPr>
        </p:nvSpPr>
        <p:spPr/>
        <p:txBody>
          <a:bodyPr/>
          <a:lstStyle/>
          <a:p>
            <a:fld id="{1B324095-D171-4341-A9DD-CA8C38DFA13D}" type="slidenum">
              <a:rPr lang="en-US" smtClean="0"/>
              <a:t>44</a:t>
            </a:fld>
            <a:endParaRPr lang="en-US" dirty="0"/>
          </a:p>
        </p:txBody>
      </p:sp>
    </p:spTree>
    <p:extLst>
      <p:ext uri="{BB962C8B-B14F-4D97-AF65-F5344CB8AC3E}">
        <p14:creationId xmlns:p14="http://schemas.microsoft.com/office/powerpoint/2010/main" val="1372780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600"/>
              </a:spcAft>
              <a:buFont typeface="+mj-lt"/>
              <a:buAutoNum type="arabicPeriod"/>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“Positive attention can motivate children, but it may not be enough for super boring, long or hard tasks, like bedtime routine, doing homework, cleaning your room.”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Reasons rewards and sticker charts lose their effectiveness: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Children lose interest in the reward.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bar is too high or reward is too delayed (e.g., keep room clean for a week to get a toy).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It’s hard for parents to stay consistent with giving the rewards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“We would like to offer ideas/tweaks to make this concept of using rewards a tool for increasing compliance and motivation and  decreasing disruptive behaviors.”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r>
              <a:rPr lang="en-US" dirty="0"/>
              <a:t>It’s </a:t>
            </a:r>
            <a:r>
              <a:rPr lang="en-US" dirty="0" err="1"/>
              <a:t>ike</a:t>
            </a:r>
            <a:r>
              <a:rPr lang="en-US" dirty="0"/>
              <a:t> propping up the branches of a tree</a:t>
            </a:r>
            <a:r>
              <a:rPr lang="en-US" baseline="0" dirty="0"/>
              <a:t> until they grow strong enough to remove the support</a:t>
            </a:r>
            <a:endParaRPr lang="en-US" dirty="0"/>
          </a:p>
        </p:txBody>
      </p:sp>
      <p:sp>
        <p:nvSpPr>
          <p:cNvPr id="4" name="Slide Number Placeholder 3"/>
          <p:cNvSpPr>
            <a:spLocks noGrp="1"/>
          </p:cNvSpPr>
          <p:nvPr>
            <p:ph type="sldNum" sz="quarter" idx="10"/>
          </p:nvPr>
        </p:nvSpPr>
        <p:spPr/>
        <p:txBody>
          <a:bodyPr/>
          <a:lstStyle/>
          <a:p>
            <a:fld id="{71D5B16A-D718-4165-8440-78711CFC369F}" type="slidenum">
              <a:rPr lang="en-US" smtClean="0"/>
              <a:t>45</a:t>
            </a:fld>
            <a:endParaRPr lang="en-US"/>
          </a:p>
        </p:txBody>
      </p:sp>
    </p:spTree>
    <p:extLst>
      <p:ext uri="{BB962C8B-B14F-4D97-AF65-F5344CB8AC3E}">
        <p14:creationId xmlns:p14="http://schemas.microsoft.com/office/powerpoint/2010/main" val="2597131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600"/>
              </a:spcAft>
              <a:buFont typeface="+mj-lt"/>
              <a:buAutoNum type="romanUcPeriod"/>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When-Then Instructions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Goal: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We will ask you to choose a couple of behaviors that your child “Needs to Do” that are difficult, frustrating, or not exciting for them.  We will then pair those boring tasks with something your child “Wants to Do” to motivate them to get started and stick with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Key Concepts. Refer to </a:t>
            </a:r>
            <a:r>
              <a:rPr lang="en-US" sz="1200" u="sng" dirty="0">
                <a:effectLst/>
                <a:latin typeface="Times New Roman" panose="02020603050405020304" pitchFamily="18" charset="0"/>
                <a:ea typeface="Times New Roman" panose="02020603050405020304" pitchFamily="18" charset="0"/>
                <a:cs typeface="Times New Roman" panose="02020603050405020304" pitchFamily="18" charset="0"/>
              </a:rPr>
              <a:t>Handout 10: When-Then Commands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Review instructions and examples together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In the first column, list behaviors your child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needs to do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that they don’t enjoy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In other column, list some of the privileges or positive things your child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wants to do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each 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Draw a line between a Need to Do and a Want to Do behavior that would  make a good pair.  A when-then command lets the child know they can do the “fun” activity right after the less fun activity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Pair things that could happen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close together in time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Make sure you define the “Need to Do” behavior very carefully and specifically, so there are  no loop holes or gray areas. Refer to suggestions on effective commands above for this.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Think about how you will monitor that it was actually done.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Set reasonable goals well within the child’s ability (pick up clothes off floor before bed, rather than “keep room clean”). Criteria can be increased as the child is more successful. If the child fails to get the reward, they will give up more quickly the next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Examples of When/Then commands: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15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When you finish your homework, then you can have your screen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15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When you get dressed, then you can pick out your favorite breakfast cereal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15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When you put on your shoes, then you can pick the music you want to hear in the car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If there isn’t a natural reward to link to the “Need to Do” behavior, you may choose a special extra reward that you will give to reward a behavior.  See </a:t>
            </a:r>
            <a:r>
              <a:rPr lang="en-US" sz="1200" u="sng" dirty="0">
                <a:effectLst/>
                <a:latin typeface="Times New Roman" panose="02020603050405020304" pitchFamily="18" charset="0"/>
                <a:ea typeface="Times New Roman" panose="02020603050405020304" pitchFamily="18" charset="0"/>
                <a:cs typeface="Times New Roman" panose="02020603050405020304" pitchFamily="18" charset="0"/>
              </a:rPr>
              <a:t>Handout 11: Examples of rewards and privileges.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You could let your child help you brainstorm reward or privilege ideas.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Only give the reward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after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target behavior, not on promise.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Give bonus rewards for especially great behaviors!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Ask parents to write down at least two When/Then commands they will try this week on </a:t>
            </a:r>
            <a:r>
              <a:rPr lang="en-US" sz="1200" u="sng" dirty="0">
                <a:effectLst/>
                <a:latin typeface="Times New Roman" panose="02020603050405020304" pitchFamily="18" charset="0"/>
                <a:ea typeface="Times New Roman" panose="02020603050405020304" pitchFamily="18" charset="0"/>
                <a:cs typeface="Times New Roman" panose="02020603050405020304" pitchFamily="18" charset="0"/>
              </a:rPr>
              <a:t>Handout 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1D5B16A-D718-4165-8440-78711CFC369F}" type="slidenum">
              <a:rPr lang="en-US" smtClean="0"/>
              <a:t>46</a:t>
            </a:fld>
            <a:endParaRPr lang="en-US"/>
          </a:p>
        </p:txBody>
      </p:sp>
    </p:spTree>
    <p:extLst>
      <p:ext uri="{BB962C8B-B14F-4D97-AF65-F5344CB8AC3E}">
        <p14:creationId xmlns:p14="http://schemas.microsoft.com/office/powerpoint/2010/main" val="832775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Write in the chat – what is a When/Then instruction you will try this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Troubleshoot as a group</a:t>
            </a:r>
          </a:p>
        </p:txBody>
      </p:sp>
      <p:sp>
        <p:nvSpPr>
          <p:cNvPr id="4" name="Slide Number Placeholder 3"/>
          <p:cNvSpPr>
            <a:spLocks noGrp="1"/>
          </p:cNvSpPr>
          <p:nvPr>
            <p:ph type="sldNum" sz="quarter" idx="5"/>
          </p:nvPr>
        </p:nvSpPr>
        <p:spPr/>
        <p:txBody>
          <a:bodyPr/>
          <a:lstStyle/>
          <a:p>
            <a:fld id="{1B324095-D171-4341-A9DD-CA8C38DFA13D}" type="slidenum">
              <a:rPr lang="en-US" smtClean="0"/>
              <a:t>47</a:t>
            </a:fld>
            <a:endParaRPr lang="en-US" dirty="0"/>
          </a:p>
        </p:txBody>
      </p:sp>
    </p:spTree>
    <p:extLst>
      <p:ext uri="{BB962C8B-B14F-4D97-AF65-F5344CB8AC3E}">
        <p14:creationId xmlns:p14="http://schemas.microsoft.com/office/powerpoint/2010/main" val="3228076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ideas here on the handout.</a:t>
            </a:r>
          </a:p>
          <a:p>
            <a:endParaRPr lang="en-US" dirty="0"/>
          </a:p>
          <a:p>
            <a:r>
              <a:rPr lang="en-US" dirty="0"/>
              <a:t>Write in the chat: What is a privilege or reward your child would be motivated to earn?</a:t>
            </a:r>
          </a:p>
        </p:txBody>
      </p:sp>
      <p:sp>
        <p:nvSpPr>
          <p:cNvPr id="4" name="Slide Number Placeholder 3"/>
          <p:cNvSpPr>
            <a:spLocks noGrp="1"/>
          </p:cNvSpPr>
          <p:nvPr>
            <p:ph type="sldNum" sz="quarter" idx="10"/>
          </p:nvPr>
        </p:nvSpPr>
        <p:spPr/>
        <p:txBody>
          <a:bodyPr/>
          <a:lstStyle/>
          <a:p>
            <a:fld id="{71D5B16A-D718-4165-8440-78711CFC369F}" type="slidenum">
              <a:rPr lang="en-US" smtClean="0"/>
              <a:t>48</a:t>
            </a:fld>
            <a:endParaRPr lang="en-US"/>
          </a:p>
        </p:txBody>
      </p:sp>
    </p:spTree>
    <p:extLst>
      <p:ext uri="{BB962C8B-B14F-4D97-AF65-F5344CB8AC3E}">
        <p14:creationId xmlns:p14="http://schemas.microsoft.com/office/powerpoint/2010/main" val="4225116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Icebreaker question</a:t>
            </a:r>
            <a:r>
              <a:rPr lang="en-US" baseline="0" dirty="0"/>
              <a:t> in the Chat: What is one when-then reward you used this week?</a:t>
            </a:r>
          </a:p>
          <a:p>
            <a:endParaRPr lang="en-US" baseline="0" dirty="0"/>
          </a:p>
          <a:p>
            <a:r>
              <a:rPr lang="en-US" baseline="0" dirty="0"/>
              <a:t>Which instructions traps did you struggle with?</a:t>
            </a:r>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51</a:t>
            </a:fld>
            <a:endParaRPr lang="en-US" dirty="0"/>
          </a:p>
        </p:txBody>
      </p:sp>
    </p:spTree>
    <p:extLst>
      <p:ext uri="{BB962C8B-B14F-4D97-AF65-F5344CB8AC3E}">
        <p14:creationId xmlns:p14="http://schemas.microsoft.com/office/powerpoint/2010/main" val="665834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families see negative behaviors decrease as a result of the positive parenting strategies, but often </a:t>
            </a:r>
            <a:r>
              <a:rPr lang="en-US" dirty="0"/>
              <a:t>Positive strategies along are not enough</a:t>
            </a:r>
          </a:p>
          <a:p>
            <a:r>
              <a:rPr lang="en-US" dirty="0"/>
              <a:t>Parents need a way to address “not ok” behaviors that cross a line</a:t>
            </a:r>
          </a:p>
          <a:p>
            <a:r>
              <a:rPr lang="en-US" dirty="0"/>
              <a:t>For these behaviors, parents need to use effective punishment. </a:t>
            </a:r>
          </a:p>
          <a:p>
            <a:endParaRPr lang="en-US" dirty="0"/>
          </a:p>
          <a:p>
            <a:endParaRPr lang="en-US" dirty="0"/>
          </a:p>
          <a:p>
            <a:r>
              <a:rPr lang="en-US" dirty="0"/>
              <a:t>Example: Lecturing your child.  If you find yourself giving the same lecture over</a:t>
            </a:r>
            <a:r>
              <a:rPr lang="en-US" baseline="0" dirty="0"/>
              <a:t> and over, it is not actually serving as a punishment</a:t>
            </a:r>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52</a:t>
            </a:fld>
            <a:endParaRPr lang="en-US" dirty="0"/>
          </a:p>
        </p:txBody>
      </p:sp>
    </p:spTree>
    <p:extLst>
      <p:ext uri="{BB962C8B-B14F-4D97-AF65-F5344CB8AC3E}">
        <p14:creationId xmlns:p14="http://schemas.microsoft.com/office/powerpoint/2010/main" val="71191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families to type into chat as you mention each column – what goes in that column for you?</a:t>
            </a:r>
          </a:p>
          <a:p>
            <a:endParaRPr lang="en-US" dirty="0"/>
          </a:p>
          <a:p>
            <a:r>
              <a:rPr lang="en-US" dirty="0"/>
              <a:t>If there  are parent or environmental factors that you think contribute to the behavior patterns, are they changeable? May wish to brainstorm possible ways to address.</a:t>
            </a:r>
          </a:p>
          <a:p>
            <a:endParaRPr lang="en-US" dirty="0"/>
          </a:p>
          <a:p>
            <a:r>
              <a:rPr lang="en-US" dirty="0"/>
              <a:t>Learned behavior patterns: Automatic ways of responding to each other.  Kids learn when to push limits, parents learn to use harsher or ineffective strategies or give up when the child gets angry. Then the child learns that this “not ok” behaviors can get them what they want, or get them out of things they dislike.</a:t>
            </a:r>
          </a:p>
          <a:p>
            <a:endParaRPr lang="en-US" dirty="0"/>
          </a:p>
          <a:p>
            <a:r>
              <a:rPr lang="en-US" dirty="0"/>
              <a:t>What arguments do you find yourself having over and over with your child?</a:t>
            </a:r>
          </a:p>
          <a:p>
            <a:endParaRPr lang="en-US" dirty="0"/>
          </a:p>
          <a:p>
            <a:r>
              <a:rPr lang="en-US" dirty="0"/>
              <a:t>Detailed examples:</a:t>
            </a:r>
          </a:p>
          <a:p>
            <a:pPr algn="l"/>
            <a:r>
              <a:rPr lang="en-US" sz="1800" b="0" i="0" u="none" strike="noStrike" baseline="0" dirty="0">
                <a:latin typeface="Gotham-Medium" panose="02000604030000020004" pitchFamily="50" charset="0"/>
              </a:rPr>
              <a:t>A. </a:t>
            </a:r>
            <a:r>
              <a:rPr lang="en-US" sz="1800" b="0" i="0" u="none" strike="noStrike" baseline="0" dirty="0">
                <a:latin typeface="Gotham-Book" panose="02000604040000020004" pitchFamily="50" charset="0"/>
              </a:rPr>
              <a:t>Rationale: </a:t>
            </a:r>
            <a:r>
              <a:rPr lang="en-US" sz="1800" b="0" i="1" u="none" strike="noStrike" baseline="0" dirty="0">
                <a:latin typeface="Gotham-BookItalic" panose="02000603040000020004" pitchFamily="50" charset="0"/>
              </a:rPr>
              <a:t>“We want to begin with better understanding WHY your child is acting up, because this will help</a:t>
            </a:r>
          </a:p>
          <a:p>
            <a:pPr algn="l"/>
            <a:r>
              <a:rPr lang="en-US" sz="1800" b="0" i="1" u="none" strike="noStrike" baseline="0" dirty="0">
                <a:latin typeface="Gotham-BookItalic" panose="02000603040000020004" pitchFamily="50" charset="0"/>
              </a:rPr>
              <a:t>us figure out how to help change behavior.”</a:t>
            </a:r>
          </a:p>
          <a:p>
            <a:pPr algn="l"/>
            <a:r>
              <a:rPr lang="en-US" sz="1800" b="0" i="0" u="none" strike="noStrike" baseline="0" dirty="0">
                <a:latin typeface="Gotham-Medium" panose="02000604030000020004" pitchFamily="50" charset="0"/>
              </a:rPr>
              <a:t>B. </a:t>
            </a:r>
            <a:r>
              <a:rPr lang="en-US" sz="1800" b="0" i="0" u="none" strike="noStrike" baseline="0" dirty="0">
                <a:latin typeface="Gotham-Book" panose="02000604040000020004" pitchFamily="50" charset="0"/>
              </a:rPr>
              <a:t>Introduce Handout 1: Causes of Child Problem Behaviors and encourage parent to fill in the blanks.</a:t>
            </a:r>
          </a:p>
          <a:p>
            <a:pPr algn="l"/>
            <a:r>
              <a:rPr lang="en-US" sz="1800" b="0" i="0" u="none" strike="noStrike" baseline="0" dirty="0">
                <a:latin typeface="Gotham-Book" panose="02000604040000020004" pitchFamily="50" charset="0"/>
              </a:rPr>
              <a:t>1. Characteristics of the Child</a:t>
            </a:r>
          </a:p>
          <a:p>
            <a:pPr algn="l"/>
            <a:r>
              <a:rPr lang="en-US" sz="1800" b="0" i="0" u="none" strike="noStrike" baseline="0" dirty="0">
                <a:latin typeface="Gotham-Book" panose="02000604040000020004" pitchFamily="50" charset="0"/>
              </a:rPr>
              <a:t>a. </a:t>
            </a:r>
            <a:r>
              <a:rPr lang="en-US" sz="1800" b="0" i="1" u="none" strike="noStrike" baseline="0" dirty="0">
                <a:latin typeface="Gotham-BookItalic" panose="02000603040000020004" pitchFamily="50" charset="0"/>
              </a:rPr>
              <a:t>“[Child] is having some challenging behaviors. Some of this stems from aspects of your</a:t>
            </a:r>
          </a:p>
          <a:p>
            <a:pPr algn="l"/>
            <a:r>
              <a:rPr lang="en-US" sz="1800" b="0" i="1" u="none" strike="noStrike" baseline="0" dirty="0">
                <a:latin typeface="Gotham-BookItalic" panose="02000603040000020004" pitchFamily="50" charset="0"/>
              </a:rPr>
              <a:t>child’s temperament and personality as well as their development of different skills (social,</a:t>
            </a:r>
          </a:p>
          <a:p>
            <a:pPr algn="l"/>
            <a:r>
              <a:rPr lang="en-US" sz="1800" b="0" i="1" u="none" strike="noStrike" baseline="0" dirty="0">
                <a:latin typeface="Gotham-BookItalic" panose="02000603040000020004" pitchFamily="50" charset="0"/>
              </a:rPr>
              <a:t>emotional, self-care, learning).”</a:t>
            </a:r>
          </a:p>
          <a:p>
            <a:pPr algn="l"/>
            <a:r>
              <a:rPr lang="en-US" sz="1800" b="0" i="0" u="none" strike="noStrike" baseline="0" dirty="0">
                <a:latin typeface="Gotham-Book" panose="02000604040000020004" pitchFamily="50" charset="0"/>
              </a:rPr>
              <a:t>b. Brainstorm in the bubble child-based difficulties or characteristics that may contribute to the</a:t>
            </a:r>
          </a:p>
          <a:p>
            <a:pPr algn="l"/>
            <a:r>
              <a:rPr lang="en-US" sz="1800" b="0" i="0" u="none" strike="noStrike" baseline="0" dirty="0">
                <a:latin typeface="Gotham-Book" panose="02000604040000020004" pitchFamily="50" charset="0"/>
              </a:rPr>
              <a:t>behavior.</a:t>
            </a:r>
          </a:p>
          <a:p>
            <a:pPr algn="l"/>
            <a:r>
              <a:rPr lang="en-US" sz="1800" b="0" i="0" u="none" strike="noStrike" baseline="0" dirty="0">
                <a:latin typeface="Gotham-Book" panose="02000604040000020004" pitchFamily="50" charset="0"/>
              </a:rPr>
              <a:t>c. </a:t>
            </a:r>
            <a:r>
              <a:rPr lang="en-US" sz="1800" b="0" i="0" u="none" strike="noStrike" baseline="0" dirty="0">
                <a:latin typeface="Gotham-Medium" panose="02000604030000020004" pitchFamily="50" charset="0"/>
              </a:rPr>
              <a:t>Examples: </a:t>
            </a:r>
            <a:r>
              <a:rPr lang="en-US" sz="1800" b="0" i="0" u="none" strike="noStrike" baseline="0" dirty="0">
                <a:latin typeface="Gotham-Book" panose="02000604040000020004" pitchFamily="50" charset="0"/>
              </a:rPr>
              <a:t>ADHD, learning problems, low frustration tolerance, high intelligence, lacking</a:t>
            </a:r>
          </a:p>
          <a:p>
            <a:pPr algn="l"/>
            <a:r>
              <a:rPr lang="en-US" sz="1800" b="0" i="0" u="none" strike="noStrike" baseline="0" dirty="0">
                <a:latin typeface="Gotham-Book" panose="02000604040000020004" pitchFamily="50" charset="0"/>
              </a:rPr>
              <a:t>social skills, need for instant gratification, focus on certain interests such as electronics,</a:t>
            </a:r>
          </a:p>
          <a:p>
            <a:pPr algn="l"/>
            <a:r>
              <a:rPr lang="en-US" sz="1800" b="0" i="0" u="none" strike="noStrike" baseline="0" dirty="0">
                <a:latin typeface="Gotham-Book" panose="02000604040000020004" pitchFamily="50" charset="0"/>
              </a:rPr>
              <a:t>emotionally sensitive, anxious, developmental delays.</a:t>
            </a:r>
          </a:p>
          <a:p>
            <a:pPr algn="l"/>
            <a:r>
              <a:rPr lang="en-US" sz="1800" b="0" i="0" u="none" strike="noStrike" baseline="0" dirty="0">
                <a:latin typeface="Gotham-Book" panose="02000604040000020004" pitchFamily="50" charset="0"/>
              </a:rPr>
              <a:t>2. Characteristics of the parent</a:t>
            </a:r>
          </a:p>
          <a:p>
            <a:pPr algn="l"/>
            <a:r>
              <a:rPr lang="en-US" sz="1800" b="0" i="0" u="none" strike="noStrike" baseline="0" dirty="0">
                <a:latin typeface="Gotham-Book" panose="02000604040000020004" pitchFamily="50" charset="0"/>
              </a:rPr>
              <a:t>a. </a:t>
            </a:r>
            <a:r>
              <a:rPr lang="en-US" sz="1800" b="0" i="1" u="none" strike="noStrike" baseline="0" dirty="0">
                <a:latin typeface="Gotham-BookItalic" panose="02000603040000020004" pitchFamily="50" charset="0"/>
              </a:rPr>
              <a:t>“As child behaviors escalate and we try to deal with them as best we can, we can get sucked into</a:t>
            </a:r>
          </a:p>
          <a:p>
            <a:pPr algn="l"/>
            <a:r>
              <a:rPr lang="en-US" sz="1800" b="0" i="1" u="none" strike="noStrike" baseline="0" dirty="0">
                <a:latin typeface="Gotham-BookItalic" panose="02000603040000020004" pitchFamily="50" charset="0"/>
              </a:rPr>
              <a:t>negative interactions that may be personally triggering for us. What are some qualities that you</a:t>
            </a:r>
          </a:p>
          <a:p>
            <a:pPr algn="l"/>
            <a:r>
              <a:rPr lang="en-US" sz="1800" b="0" i="1" u="none" strike="noStrike" baseline="0" dirty="0">
                <a:latin typeface="Gotham-BookItalic" panose="02000603040000020004" pitchFamily="50" charset="0"/>
              </a:rPr>
              <a:t>have that can make it a challenge to parent [Child]?”</a:t>
            </a:r>
          </a:p>
          <a:p>
            <a:pPr algn="l"/>
            <a:r>
              <a:rPr lang="en-US" sz="1800" b="0" i="0" u="none" strike="noStrike" baseline="0" dirty="0">
                <a:latin typeface="Gotham-Book" panose="02000604040000020004" pitchFamily="50" charset="0"/>
              </a:rPr>
              <a:t>b. </a:t>
            </a:r>
            <a:r>
              <a:rPr lang="en-US" sz="1800" b="0" i="1" u="none" strike="noStrike" baseline="0" dirty="0">
                <a:latin typeface="Gotham-BookItalic" panose="02000603040000020004" pitchFamily="50" charset="0"/>
              </a:rPr>
              <a:t>“Any qualities in [Child] that you see in yourself?”</a:t>
            </a:r>
          </a:p>
          <a:p>
            <a:pPr algn="l"/>
            <a:r>
              <a:rPr lang="en-US" sz="1800" b="0" i="0" u="none" strike="noStrike" baseline="0" dirty="0">
                <a:latin typeface="Gotham-Book" panose="02000604040000020004" pitchFamily="50" charset="0"/>
              </a:rPr>
              <a:t>c. </a:t>
            </a:r>
            <a:r>
              <a:rPr lang="en-US" sz="1800" b="0" i="0" u="none" strike="noStrike" baseline="0" dirty="0">
                <a:latin typeface="Gotham-Medium" panose="02000604030000020004" pitchFamily="50" charset="0"/>
              </a:rPr>
              <a:t>Examples: </a:t>
            </a:r>
            <a:r>
              <a:rPr lang="en-US" sz="1800" b="0" i="0" u="none" strike="noStrike" baseline="0" dirty="0">
                <a:latin typeface="Gotham-Book" panose="02000604040000020004" pitchFamily="50" charset="0"/>
              </a:rPr>
              <a:t>Parent attention problems, lack of consistency, busy work schedule, medical problems,</a:t>
            </a:r>
          </a:p>
          <a:p>
            <a:pPr algn="l"/>
            <a:r>
              <a:rPr lang="en-US" sz="1800" b="0" i="0" u="none" strike="noStrike" baseline="0" dirty="0">
                <a:latin typeface="Gotham-Book" panose="02000604040000020004" pitchFamily="50" charset="0"/>
              </a:rPr>
              <a:t>parent mental health, parent’s own experiences as a child and with caregivers, quick to anger,</a:t>
            </a:r>
          </a:p>
          <a:p>
            <a:pPr algn="l"/>
            <a:r>
              <a:rPr lang="en-US" sz="1800" b="0" i="0" u="none" strike="noStrike" baseline="0" dirty="0">
                <a:latin typeface="Gotham-Book" panose="02000604040000020004" pitchFamily="50" charset="0"/>
              </a:rPr>
              <a:t>feeling alone or unsupported, stressed by other children.</a:t>
            </a:r>
          </a:p>
          <a:p>
            <a:pPr algn="l"/>
            <a:r>
              <a:rPr lang="en-US" sz="1800" b="0" i="0" u="none" strike="noStrike" baseline="0" dirty="0">
                <a:latin typeface="Gotham-Book" panose="02000604040000020004" pitchFamily="50" charset="0"/>
              </a:rPr>
              <a:t>3. Family/environmental stressors</a:t>
            </a:r>
          </a:p>
          <a:p>
            <a:pPr algn="l"/>
            <a:r>
              <a:rPr lang="en-US" sz="1800" b="0" i="0" u="none" strike="noStrike" baseline="0" dirty="0">
                <a:latin typeface="Gotham-Book" panose="02000604040000020004" pitchFamily="50" charset="0"/>
              </a:rPr>
              <a:t>a. </a:t>
            </a:r>
            <a:r>
              <a:rPr lang="en-US" sz="1800" b="0" i="1" u="none" strike="noStrike" baseline="0" dirty="0">
                <a:latin typeface="Gotham-BookItalic" panose="02000603040000020004" pitchFamily="50" charset="0"/>
              </a:rPr>
              <a:t>“The environment can add stress and affects both children’s and parents’ behavior. What are</a:t>
            </a:r>
          </a:p>
          <a:p>
            <a:pPr algn="l"/>
            <a:r>
              <a:rPr lang="en-US" sz="1800" b="0" i="1" u="none" strike="noStrike" baseline="0" dirty="0">
                <a:latin typeface="Gotham-BookItalic" panose="02000603040000020004" pitchFamily="50" charset="0"/>
              </a:rPr>
              <a:t>things going on in your home or lives that affect you both?”</a:t>
            </a:r>
          </a:p>
          <a:p>
            <a:pPr algn="l"/>
            <a:r>
              <a:rPr lang="en-US" sz="1800" b="0" i="0" u="none" strike="noStrike" baseline="0" dirty="0">
                <a:latin typeface="Gotham-Book" panose="02000604040000020004" pitchFamily="50" charset="0"/>
              </a:rPr>
              <a:t>b. </a:t>
            </a:r>
            <a:r>
              <a:rPr lang="en-US" sz="1800" b="0" i="0" u="none" strike="noStrike" baseline="0" dirty="0">
                <a:latin typeface="Gotham-Medium" panose="02000604030000020004" pitchFamily="50" charset="0"/>
              </a:rPr>
              <a:t>Examples: </a:t>
            </a:r>
            <a:r>
              <a:rPr lang="en-US" sz="1800" b="0" i="0" u="none" strike="noStrike" baseline="0" dirty="0">
                <a:latin typeface="Gotham-Book" panose="02000604040000020004" pitchFamily="50" charset="0"/>
              </a:rPr>
              <a:t>Housing problems, poor fit with teacher/school, lack of school resources, marital</a:t>
            </a:r>
          </a:p>
          <a:p>
            <a:pPr algn="l"/>
            <a:r>
              <a:rPr lang="en-US" sz="1800" b="0" i="0" u="none" strike="noStrike" baseline="0" dirty="0">
                <a:latin typeface="Gotham-Book" panose="02000604040000020004" pitchFamily="50" charset="0"/>
              </a:rPr>
              <a:t>conflict, other family members’ difficulties, financial problems, unsafe neighborhood, lack of</a:t>
            </a:r>
          </a:p>
          <a:p>
            <a:pPr algn="l"/>
            <a:r>
              <a:rPr lang="en-US" sz="1800" b="0" i="0" u="none" strike="noStrike" baseline="0" dirty="0">
                <a:latin typeface="Gotham-Book" panose="02000604040000020004" pitchFamily="50" charset="0"/>
              </a:rPr>
              <a:t>activities for child, stressful family schedule, loss/separation/divorce.</a:t>
            </a:r>
          </a:p>
          <a:p>
            <a:pPr algn="l"/>
            <a:r>
              <a:rPr lang="en-US" sz="1800" b="0" i="0" u="none" strike="noStrike" baseline="0" dirty="0">
                <a:latin typeface="Gotham-Book" panose="02000604040000020004" pitchFamily="50" charset="0"/>
              </a:rPr>
              <a:t>4. Interaction patterns</a:t>
            </a:r>
          </a:p>
          <a:p>
            <a:pPr algn="l"/>
            <a:r>
              <a:rPr lang="en-US" sz="1800" b="0" i="0" u="none" strike="noStrike" baseline="0" dirty="0">
                <a:latin typeface="Gotham-Book" panose="02000604040000020004" pitchFamily="50" charset="0"/>
              </a:rPr>
              <a:t>a. Refers to learned patterns of behavior over time, leads parents and children to develop</a:t>
            </a:r>
          </a:p>
          <a:p>
            <a:pPr algn="l"/>
            <a:r>
              <a:rPr lang="en-US" sz="1800" b="0" i="0" u="none" strike="noStrike" baseline="0" dirty="0">
                <a:latin typeface="Gotham-Book" panose="02000604040000020004" pitchFamily="50" charset="0"/>
              </a:rPr>
              <a:t>“automatic” ways of responding to each other.</a:t>
            </a:r>
          </a:p>
          <a:p>
            <a:pPr algn="l"/>
            <a:r>
              <a:rPr lang="en-US" sz="1800" b="0" i="0" u="none" strike="noStrike" baseline="0" dirty="0">
                <a:latin typeface="Gotham-Book" panose="02000604040000020004" pitchFamily="50" charset="0"/>
              </a:rPr>
              <a:t>b. </a:t>
            </a:r>
            <a:r>
              <a:rPr lang="en-US" sz="1800" b="0" i="1" u="none" strike="noStrike" baseline="0" dirty="0">
                <a:latin typeface="Gotham-BookItalic" panose="02000603040000020004" pitchFamily="50" charset="0"/>
              </a:rPr>
              <a:t>“Do you notice any patterns that happen between you and your child where you react in the same</a:t>
            </a:r>
          </a:p>
          <a:p>
            <a:pPr algn="l"/>
            <a:r>
              <a:rPr lang="en-US" sz="1800" b="0" i="1" u="none" strike="noStrike" baseline="0" dirty="0">
                <a:latin typeface="Gotham-BookItalic" panose="02000603040000020004" pitchFamily="50" charset="0"/>
              </a:rPr>
              <a:t>negative way to each other so often that it gets to be automatic? “</a:t>
            </a:r>
          </a:p>
          <a:p>
            <a:pPr algn="l"/>
            <a:r>
              <a:rPr lang="en-US" sz="1800" b="0" i="0" u="none" strike="noStrike" baseline="0" dirty="0">
                <a:latin typeface="Gotham-Book" panose="02000604040000020004" pitchFamily="50" charset="0"/>
              </a:rPr>
              <a:t>1) Example: </a:t>
            </a:r>
            <a:r>
              <a:rPr lang="en-US" sz="1800" b="0" i="1" u="none" strike="noStrike" baseline="0" dirty="0">
                <a:latin typeface="Gotham-BookItalic" panose="02000603040000020004" pitchFamily="50" charset="0"/>
              </a:rPr>
              <a:t>“If your child loves videogames, and you have to ask them 10 times to turn it off</a:t>
            </a:r>
          </a:p>
          <a:p>
            <a:pPr algn="l"/>
            <a:r>
              <a:rPr lang="en-US" sz="1800" b="0" i="1" u="none" strike="noStrike" baseline="0" dirty="0">
                <a:latin typeface="Gotham-BookItalic" panose="02000603040000020004" pitchFamily="50" charset="0"/>
              </a:rPr>
              <a:t>before they do it, what are they learning?” </a:t>
            </a:r>
            <a:r>
              <a:rPr lang="en-US" sz="1800" b="0" i="0" u="none" strike="noStrike" baseline="0" dirty="0">
                <a:latin typeface="Gotham-Book" panose="02000604040000020004" pitchFamily="50" charset="0"/>
              </a:rPr>
              <a:t>(answer: If they ignore you, they get to play</a:t>
            </a:r>
          </a:p>
          <a:p>
            <a:pPr algn="l"/>
            <a:r>
              <a:rPr lang="en-US" sz="1800" b="0" i="0" u="none" strike="noStrike" baseline="0" dirty="0">
                <a:latin typeface="Gotham-Book" panose="02000604040000020004" pitchFamily="50" charset="0"/>
              </a:rPr>
              <a:t>for longer)</a:t>
            </a:r>
          </a:p>
          <a:p>
            <a:pPr algn="l"/>
            <a:r>
              <a:rPr lang="en-US" sz="1800" b="0" i="0" u="none" strike="noStrike" baseline="0" dirty="0">
                <a:latin typeface="Gotham-Book" panose="02000604040000020004" pitchFamily="50" charset="0"/>
              </a:rPr>
              <a:t>2) Example: </a:t>
            </a:r>
            <a:r>
              <a:rPr lang="en-US" sz="1800" b="0" i="1" u="none" strike="noStrike" baseline="0" dirty="0">
                <a:latin typeface="Gotham-BookItalic" panose="02000603040000020004" pitchFamily="50" charset="0"/>
              </a:rPr>
              <a:t>“If your child throws a tantrum when you say “no” to something, what do many</a:t>
            </a:r>
          </a:p>
          <a:p>
            <a:pPr algn="l"/>
            <a:r>
              <a:rPr lang="en-US" sz="1800" b="0" i="1" u="none" strike="noStrike" baseline="0" dirty="0">
                <a:latin typeface="Gotham-BookItalic" panose="02000603040000020004" pitchFamily="50" charset="0"/>
              </a:rPr>
              <a:t>parents learn to do to make the tantrum go away?” </a:t>
            </a:r>
            <a:r>
              <a:rPr lang="en-US" sz="1800" b="0" i="0" u="none" strike="noStrike" baseline="0" dirty="0">
                <a:latin typeface="Gotham-Book" panose="02000604040000020004" pitchFamily="50" charset="0"/>
              </a:rPr>
              <a:t>(give in). </a:t>
            </a:r>
            <a:r>
              <a:rPr lang="en-US" sz="1800" b="0" i="1" u="none" strike="noStrike" baseline="0" dirty="0">
                <a:latin typeface="Gotham-BookItalic" panose="02000603040000020004" pitchFamily="50" charset="0"/>
              </a:rPr>
              <a:t>“And if parents give in, what do</a:t>
            </a:r>
          </a:p>
          <a:p>
            <a:pPr algn="l"/>
            <a:r>
              <a:rPr lang="en-US" sz="1800" b="0" i="1" u="none" strike="noStrike" baseline="0" dirty="0">
                <a:latin typeface="Gotham-BookItalic" panose="02000603040000020004" pitchFamily="50" charset="0"/>
              </a:rPr>
              <a:t>children learn about the usefulness of throwing a tantrum?” </a:t>
            </a:r>
            <a:r>
              <a:rPr lang="en-US" sz="1800" b="0" i="0" u="none" strike="noStrike" baseline="0" dirty="0">
                <a:latin typeface="Gotham-Book" panose="02000604040000020004" pitchFamily="50" charset="0"/>
              </a:rPr>
              <a:t>(it gets them what they want).</a:t>
            </a:r>
          </a:p>
          <a:p>
            <a:pPr algn="l"/>
            <a:r>
              <a:rPr lang="en-US" sz="1800" b="0" i="0" u="none" strike="noStrike" baseline="0" dirty="0">
                <a:latin typeface="Gotham-Book" panose="02000604040000020004" pitchFamily="50" charset="0"/>
              </a:rPr>
              <a:t>“What do parents learn about the benefits, at least in the short term, of giving in to a</a:t>
            </a:r>
          </a:p>
          <a:p>
            <a:pPr algn="l"/>
            <a:r>
              <a:rPr lang="en-US" sz="1800" b="0" i="0" u="none" strike="noStrike" baseline="0" dirty="0">
                <a:latin typeface="Gotham-Book" panose="02000604040000020004" pitchFamily="50" charset="0"/>
              </a:rPr>
              <a:t>tantrum?” (Parents also learn that the tantrum will stop if they give in).</a:t>
            </a:r>
          </a:p>
          <a:p>
            <a:pPr algn="l"/>
            <a:r>
              <a:rPr lang="en-US" sz="1800" b="0" i="0" u="none" strike="noStrike" baseline="0" dirty="0">
                <a:latin typeface="Gotham-Book" panose="02000604040000020004" pitchFamily="50" charset="0"/>
              </a:rPr>
              <a:t>c. Brainstorm types of interaction patterns between parent/child that affect behavior. Examples:</a:t>
            </a:r>
          </a:p>
          <a:p>
            <a:pPr algn="l"/>
            <a:r>
              <a:rPr lang="en-US" sz="1800" b="0" i="0" u="none" strike="noStrike" baseline="0" dirty="0">
                <a:latin typeface="Gotham-Book" panose="02000604040000020004" pitchFamily="50" charset="0"/>
              </a:rPr>
              <a:t>getting annoyed right away by a child behavior; expecting the worst; child escalates until parent</a:t>
            </a:r>
          </a:p>
          <a:p>
            <a:pPr algn="l"/>
            <a:r>
              <a:rPr lang="en-US" sz="1800" b="0" i="0" u="none" strike="noStrike" baseline="0" dirty="0">
                <a:latin typeface="Gotham-Book" panose="02000604040000020004" pitchFamily="50" charset="0"/>
              </a:rPr>
              <a:t>loses patience; parent backs down to keep the peace; child is escaping demands by being noncompliant;</a:t>
            </a:r>
          </a:p>
          <a:p>
            <a:pPr algn="l"/>
            <a:r>
              <a:rPr lang="en-US" sz="1800" b="0" i="0" u="none" strike="noStrike" baseline="0" dirty="0">
                <a:latin typeface="Gotham-Book" panose="02000604040000020004" pitchFamily="50" charset="0"/>
              </a:rPr>
              <a:t>parent is inconsistent with limits; child refuses before even hearing the instruction.</a:t>
            </a:r>
          </a:p>
          <a:p>
            <a:pPr algn="l"/>
            <a:r>
              <a:rPr lang="en-US" sz="1800" b="0" i="0" u="none" strike="noStrike" baseline="0" dirty="0">
                <a:latin typeface="Gotham-Book" panose="02000604040000020004" pitchFamily="50" charset="0"/>
              </a:rPr>
              <a:t>5. Potential pitfall: The family may have a different explanation for child’s behavior (e.g., child is lazy,</a:t>
            </a:r>
          </a:p>
          <a:p>
            <a:pPr algn="l"/>
            <a:r>
              <a:rPr lang="en-US" sz="1800" b="0" i="0" u="none" strike="noStrike" baseline="0" dirty="0">
                <a:latin typeface="Gotham-Book" panose="02000604040000020004" pitchFamily="50" charset="0"/>
              </a:rPr>
              <a:t>manipulative; child hates the parent, it’s all due to a past stressor)</a:t>
            </a:r>
          </a:p>
          <a:p>
            <a:pPr algn="l"/>
            <a:r>
              <a:rPr lang="en-US" sz="1800" b="0" i="0" u="none" strike="noStrike" baseline="0" dirty="0">
                <a:latin typeface="Gotham-Book" panose="02000604040000020004" pitchFamily="50" charset="0"/>
              </a:rPr>
              <a:t>a. Reframe parent’s explanation in as neutral of language as possible.</a:t>
            </a:r>
          </a:p>
          <a:p>
            <a:pPr algn="l"/>
            <a:r>
              <a:rPr lang="en-US" sz="1800" b="0" i="0" u="none" strike="noStrike" baseline="0" dirty="0">
                <a:latin typeface="Gotham-Book" panose="02000604040000020004" pitchFamily="50" charset="0"/>
              </a:rPr>
              <a:t>b. Find a place to put it on the worksheet as one possible contributor, and encourage focus on</a:t>
            </a:r>
          </a:p>
          <a:p>
            <a:pPr algn="l"/>
            <a:r>
              <a:rPr lang="en-US" sz="1800" b="0" i="0" u="none" strike="noStrike" baseline="0" dirty="0">
                <a:latin typeface="Gotham-Book" panose="02000604040000020004" pitchFamily="50" charset="0"/>
              </a:rPr>
              <a:t>other contributors.</a:t>
            </a:r>
            <a:endParaRPr lang="en-US" dirty="0"/>
          </a:p>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8</a:t>
            </a:fld>
            <a:endParaRPr lang="en-US" dirty="0"/>
          </a:p>
        </p:txBody>
      </p:sp>
    </p:spTree>
    <p:extLst>
      <p:ext uri="{BB962C8B-B14F-4D97-AF65-F5344CB8AC3E}">
        <p14:creationId xmlns:p14="http://schemas.microsoft.com/office/powerpoint/2010/main" val="2663996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recommend physical punishments</a:t>
            </a:r>
          </a:p>
          <a:p>
            <a:r>
              <a:rPr lang="en-US" dirty="0"/>
              <a:t>Why not?</a:t>
            </a:r>
          </a:p>
          <a:p>
            <a:pPr lvl="1"/>
            <a:r>
              <a:rPr lang="en-US" dirty="0"/>
              <a:t>Research shows they increase child aggression</a:t>
            </a:r>
          </a:p>
          <a:p>
            <a:pPr lvl="1"/>
            <a:r>
              <a:rPr lang="en-US" dirty="0"/>
              <a:t>Models hitting as a response</a:t>
            </a:r>
          </a:p>
          <a:p>
            <a:pPr lvl="1"/>
            <a:r>
              <a:rPr lang="en-US" dirty="0"/>
              <a:t>Can be fueled by parent anger</a:t>
            </a:r>
          </a:p>
          <a:p>
            <a:pPr lvl="1"/>
            <a:r>
              <a:rPr lang="en-US" dirty="0"/>
              <a:t>Hurts relationship with parent</a:t>
            </a:r>
          </a:p>
          <a:p>
            <a:endParaRPr lang="en-US" dirty="0"/>
          </a:p>
          <a:p>
            <a:endParaRPr lang="en-US" dirty="0"/>
          </a:p>
          <a:p>
            <a:r>
              <a:rPr lang="en-US" dirty="0"/>
              <a:t>Example of natural consequence:</a:t>
            </a:r>
            <a:r>
              <a:rPr lang="en-US" baseline="0" dirty="0"/>
              <a:t> Not wearing socks leads to cold feet, but often not </a:t>
            </a:r>
            <a:r>
              <a:rPr lang="en-US" baseline="0" dirty="0" err="1"/>
              <a:t>til</a:t>
            </a:r>
            <a:r>
              <a:rPr lang="en-US" baseline="0" dirty="0"/>
              <a:t> hours later.  Sometimes the natural consequence, like being embarrassed that you went to church in your pajamas, doesn’t matter to the child, so it won’t be effective.</a:t>
            </a:r>
          </a:p>
          <a:p>
            <a:endParaRPr lang="en-US" baseline="0" dirty="0"/>
          </a:p>
          <a:p>
            <a:r>
              <a:rPr lang="en-US" baseline="0" dirty="0"/>
              <a:t>Choose consequence that is Logically connected:  Not finishing homework – threatening to take away a stuffed animal is not logically. Saying they will lose screen time due to finishing homework is logical.</a:t>
            </a:r>
          </a:p>
          <a:p>
            <a:endParaRPr lang="en-US" baseline="0" dirty="0"/>
          </a:p>
          <a:p>
            <a:pPr lvl="1"/>
            <a:r>
              <a:rPr lang="en-US" dirty="0"/>
              <a:t>Needing the least effort for parents</a:t>
            </a:r>
          </a:p>
          <a:p>
            <a:pPr lvl="1"/>
            <a:r>
              <a:rPr lang="en-US" dirty="0"/>
              <a:t>Connected to the behavior logically if possible</a:t>
            </a:r>
          </a:p>
          <a:p>
            <a:pPr lvl="1"/>
            <a:r>
              <a:rPr lang="en-US" dirty="0"/>
              <a:t>Ignore all attention-seeking behaviors first before punishing them – much easier and less power-struggle</a:t>
            </a:r>
          </a:p>
        </p:txBody>
      </p:sp>
      <p:sp>
        <p:nvSpPr>
          <p:cNvPr id="4" name="Slide Number Placeholder 3"/>
          <p:cNvSpPr>
            <a:spLocks noGrp="1"/>
          </p:cNvSpPr>
          <p:nvPr>
            <p:ph type="sldNum" sz="quarter" idx="5"/>
          </p:nvPr>
        </p:nvSpPr>
        <p:spPr/>
        <p:txBody>
          <a:bodyPr/>
          <a:lstStyle/>
          <a:p>
            <a:fld id="{1B324095-D171-4341-A9DD-CA8C38DFA13D}" type="slidenum">
              <a:rPr lang="en-US" smtClean="0"/>
              <a:t>53</a:t>
            </a:fld>
            <a:endParaRPr lang="en-US" dirty="0"/>
          </a:p>
        </p:txBody>
      </p:sp>
    </p:spTree>
    <p:extLst>
      <p:ext uri="{BB962C8B-B14F-4D97-AF65-F5344CB8AC3E}">
        <p14:creationId xmlns:p14="http://schemas.microsoft.com/office/powerpoint/2010/main" val="3532269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Kids fighting over a toy – take it away for 20 min vs permanently</a:t>
            </a:r>
          </a:p>
        </p:txBody>
      </p:sp>
      <p:sp>
        <p:nvSpPr>
          <p:cNvPr id="4" name="Slide Number Placeholder 3"/>
          <p:cNvSpPr>
            <a:spLocks noGrp="1"/>
          </p:cNvSpPr>
          <p:nvPr>
            <p:ph type="sldNum" sz="quarter" idx="5"/>
          </p:nvPr>
        </p:nvSpPr>
        <p:spPr/>
        <p:txBody>
          <a:bodyPr/>
          <a:lstStyle/>
          <a:p>
            <a:fld id="{1B324095-D171-4341-A9DD-CA8C38DFA13D}" type="slidenum">
              <a:rPr lang="en-US" smtClean="0"/>
              <a:t>55</a:t>
            </a:fld>
            <a:endParaRPr lang="en-US" dirty="0"/>
          </a:p>
        </p:txBody>
      </p:sp>
    </p:spTree>
    <p:extLst>
      <p:ext uri="{BB962C8B-B14F-4D97-AF65-F5344CB8AC3E}">
        <p14:creationId xmlns:p14="http://schemas.microsoft.com/office/powerpoint/2010/main" val="41768236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skip this for the 9-12 group</a:t>
            </a:r>
          </a:p>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56</a:t>
            </a:fld>
            <a:endParaRPr lang="en-US" dirty="0"/>
          </a:p>
        </p:txBody>
      </p:sp>
    </p:spTree>
    <p:extLst>
      <p:ext uri="{BB962C8B-B14F-4D97-AF65-F5344CB8AC3E}">
        <p14:creationId xmlns:p14="http://schemas.microsoft.com/office/powerpoint/2010/main" val="2571572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a couple of family rules</a:t>
            </a:r>
          </a:p>
        </p:txBody>
      </p:sp>
      <p:sp>
        <p:nvSpPr>
          <p:cNvPr id="4" name="Slide Number Placeholder 3"/>
          <p:cNvSpPr>
            <a:spLocks noGrp="1"/>
          </p:cNvSpPr>
          <p:nvPr>
            <p:ph type="sldNum" sz="quarter" idx="5"/>
          </p:nvPr>
        </p:nvSpPr>
        <p:spPr/>
        <p:txBody>
          <a:bodyPr/>
          <a:lstStyle/>
          <a:p>
            <a:fld id="{1B324095-D171-4341-A9DD-CA8C38DFA13D}" type="slidenum">
              <a:rPr lang="en-US" smtClean="0"/>
              <a:t>60</a:t>
            </a:fld>
            <a:endParaRPr lang="en-US" dirty="0"/>
          </a:p>
        </p:txBody>
      </p:sp>
    </p:spTree>
    <p:extLst>
      <p:ext uri="{BB962C8B-B14F-4D97-AF65-F5344CB8AC3E}">
        <p14:creationId xmlns:p14="http://schemas.microsoft.com/office/powerpoint/2010/main" val="1693805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apologies</a:t>
            </a:r>
            <a:r>
              <a:rPr lang="en-US" baseline="0" dirty="0"/>
              <a:t> don’t teach what we hope they will – we can model an apology to the victim</a:t>
            </a:r>
          </a:p>
          <a:p>
            <a:endParaRPr lang="en-US" baseline="0" dirty="0"/>
          </a:p>
          <a:p>
            <a:r>
              <a:rPr lang="en-US" baseline="0" dirty="0"/>
              <a:t>Powerful: Ignore all complaining, yelling, provocative statements, attention seeking.  ONLY address getting out of TO or safety risks.  Have a back-up consequence for these.</a:t>
            </a:r>
          </a:p>
          <a:p>
            <a:endParaRPr lang="en-US" baseline="0" dirty="0"/>
          </a:p>
          <a:p>
            <a:pPr marL="342900" marR="0" lvl="0" indent="-342900">
              <a:lnSpc>
                <a:spcPct val="115000"/>
              </a:lnSpc>
              <a:spcBef>
                <a:spcPts val="0"/>
              </a:spcBef>
              <a:spcAft>
                <a:spcPts val="1000"/>
              </a:spcAft>
              <a:buFont typeface="+mj-lt"/>
              <a:buAutoNum type="romanUcPeriod"/>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Time Out (T.O.) for rule violation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T.O. is the recommended immediate consequence for children under 11. (May skip if child is developmentally mature for age, or if parents refuse, and move to privilege removal.)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We reserve T.O. only for use with 1 or 2 behaviors of top concern. For lower concerns, try ignoring, or praising/rewarding the behavior you want to see. Privilege removal could also be used.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Defining T.O.</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“T.O. is unpleasant (boring) and therefore when done correctly it can be a very effective punishment procedure. Key phrase here is “when done correctly.” When T.O. is not done correctly, it doesn’t have much effect or can backfire.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Ask parents: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Have you tried TO before? What has resulted from it? What problems have you encountered?”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Look for potential issues to tweak: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057400" marR="0" lvl="4" indent="-22860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child sent to room and plays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younger siblings talk to child during 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parent gives multiple warnings/arguments about going to 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child ends up getting out of the thing they were asked to do in the first place (e.g., parent does the chore for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child deciding when T.O. is over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“We are going to ask you to try T.O. in a different way than you have in the past that is found to be more effective for kids with behavior problems.”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General Procedures for Setting up T.O.</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Refer to </a:t>
            </a:r>
            <a:r>
              <a:rPr lang="en-US" sz="1200" u="sng" dirty="0">
                <a:effectLst/>
                <a:latin typeface="Times New Roman" panose="02020603050405020304" pitchFamily="18" charset="0"/>
                <a:ea typeface="Times New Roman" panose="02020603050405020304" pitchFamily="18" charset="0"/>
                <a:cs typeface="Times New Roman" panose="02020603050405020304" pitchFamily="18" charset="0"/>
              </a:rPr>
              <a:t>Handout 13: Time Out Tweaks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Select target behaviors, usually violations of a household rule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Location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Determine location of T.O. It is very important that the area be boring and free from anything interesting or fun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Can use a stair, chair in the corner, tile in the hallway etc.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Avoid bedroom. The bedroom can end up being fun for the child and behaviors often do not improve.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Set length of T.O. Start with 2-5 minutes, no need to do 1 min per year of 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Establish T.O. rules.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Go directly to T.O. and sit quietly without any toys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Most talking, yelling or noise making during T.O. will be ignored. Do not argue with the child about being silent in 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If the child breaks a rule (e.g., cursing, destroying property, verbally abusive to parent), inform child they have an additional minute for violating a household rule.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If child follows the rules, you can let them off early.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To get out of T.O., child must be calm and quiet(</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ish</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for 30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Giving Time Out: (see </a:t>
            </a:r>
            <a:r>
              <a:rPr lang="en-US" sz="1200" u="sng" dirty="0">
                <a:effectLst/>
                <a:latin typeface="Times New Roman" panose="02020603050405020304" pitchFamily="18" charset="0"/>
                <a:ea typeface="Times New Roman" panose="02020603050405020304" pitchFamily="18" charset="0"/>
                <a:cs typeface="Times New Roman" panose="02020603050405020304" pitchFamily="18" charset="0"/>
              </a:rPr>
              <a:t>Handout 14: Consequence for Noncompliance/Rule Violation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100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Tell child ahead of time 1 or 2 behaviors that will result in immediate TO (e.g., hitting, throwing in the house).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600200" marR="0" lvl="3" indent="-228600">
              <a:lnSpc>
                <a:spcPct val="115000"/>
              </a:lnSpc>
              <a:spcBef>
                <a:spcPts val="0"/>
              </a:spcBef>
              <a:spcAft>
                <a:spcPts val="100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Setting these rules and consequences ahead of time will motivate the child to self-control those behaviors.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100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When a rule violation occurs, parent says: “You hit your brother and that is against our rules. Go to time out now.”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a:lnSpc>
                <a:spcPct val="115000"/>
              </a:lnSpc>
              <a:spcBef>
                <a:spcPts val="0"/>
              </a:spcBef>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Ending Time Out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Signaled by a timer</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Child should be following all rules and calm for at least 15-30 sec before end of T.O.</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Do not force an apology or discussion of the misbehavior.</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 forced apology, or having to repeat why they received a T.O., does not help children learn.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Do not continue to lecture or hold a grudge. Time has been served and the child has a clean slate. Reset by praising the very next positive behavior.</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Invite child to join back in with what the family is doing</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62</a:t>
            </a:fld>
            <a:endParaRPr lang="en-US" dirty="0"/>
          </a:p>
        </p:txBody>
      </p:sp>
    </p:spTree>
    <p:extLst>
      <p:ext uri="{BB962C8B-B14F-4D97-AF65-F5344CB8AC3E}">
        <p14:creationId xmlns:p14="http://schemas.microsoft.com/office/powerpoint/2010/main" val="22017859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Refusal to follow Time Out Procedure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Refusing to go to Time Out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One minute of time could be added up to a maximum of 9 minutes. Give a warning as you add time: “That’s a 5 min time out.  If you don’t go now, it will be 6 minutes.  Now it’s a 6 min time out…if you don’t go now…”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Start time out only after the rules are being followed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If child will not go after receiving 9 min, drop T.O. and implement a privilege removal that is worse than T.O., though still brief (e.g., no screens 1 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If child gets out of T.O. – give a clear warning that the time starts over. All privileges remain on restriction until child goes back and serve the T.O. Implement the back-up consequence (privilege removal) if child refuses to return.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marR="0">
              <a:lnSpc>
                <a:spcPct val="115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Maximizing the Effectiveness of Time Out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Stay calm while administering T.O., with minimal feeling or explanation. Child may escalate once told to go to T.O. A brief reminder of the T.O. rule may be helpful but do not do additional talking (e.g., Remember to stay in the chair or an extra minute will be added; If you don’t go to T.O., you will lose TV tonight).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Use T.O. immediately before a problem gets out of hand.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Give yourself time to use T.O. successfully – initially may take a lot of time and be stressful, but will get easier to manage.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Can do with siblings at the same time – just use separate places.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1D5B16A-D718-4165-8440-78711CFC369F}" type="slidenum">
              <a:rPr lang="en-US" smtClean="0"/>
              <a:t>63</a:t>
            </a:fld>
            <a:endParaRPr lang="en-US"/>
          </a:p>
        </p:txBody>
      </p:sp>
    </p:spTree>
    <p:extLst>
      <p:ext uri="{BB962C8B-B14F-4D97-AF65-F5344CB8AC3E}">
        <p14:creationId xmlns:p14="http://schemas.microsoft.com/office/powerpoint/2010/main" val="7872545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kids practice ignoring stuffy in time out</a:t>
            </a:r>
          </a:p>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64</a:t>
            </a:fld>
            <a:endParaRPr lang="en-US" dirty="0"/>
          </a:p>
        </p:txBody>
      </p:sp>
    </p:spTree>
    <p:extLst>
      <p:ext uri="{BB962C8B-B14F-4D97-AF65-F5344CB8AC3E}">
        <p14:creationId xmlns:p14="http://schemas.microsoft.com/office/powerpoint/2010/main" val="5853910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idea can still apply for older kids. May need to “re-brand” it.  Ask them to sit somewhere away from the “action,” could use bedroom for an older kid.</a:t>
            </a:r>
          </a:p>
        </p:txBody>
      </p:sp>
      <p:sp>
        <p:nvSpPr>
          <p:cNvPr id="4" name="Slide Number Placeholder 3"/>
          <p:cNvSpPr>
            <a:spLocks noGrp="1"/>
          </p:cNvSpPr>
          <p:nvPr>
            <p:ph type="sldNum" sz="quarter" idx="5"/>
          </p:nvPr>
        </p:nvSpPr>
        <p:spPr/>
        <p:txBody>
          <a:bodyPr/>
          <a:lstStyle/>
          <a:p>
            <a:fld id="{1B324095-D171-4341-A9DD-CA8C38DFA13D}" type="slidenum">
              <a:rPr lang="en-US" smtClean="0"/>
              <a:t>65</a:t>
            </a:fld>
            <a:endParaRPr lang="en-US" dirty="0"/>
          </a:p>
        </p:txBody>
      </p:sp>
    </p:spTree>
    <p:extLst>
      <p:ext uri="{BB962C8B-B14F-4D97-AF65-F5344CB8AC3E}">
        <p14:creationId xmlns:p14="http://schemas.microsoft.com/office/powerpoint/2010/main" val="1054873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Break out to plan TO or Logical Consequences in 2 groups.  Ask parents to focus on one consequence for one behavior to begin with</a:t>
            </a:r>
          </a:p>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66</a:t>
            </a:fld>
            <a:endParaRPr lang="en-US" dirty="0"/>
          </a:p>
        </p:txBody>
      </p:sp>
    </p:spTree>
    <p:extLst>
      <p:ext uri="{BB962C8B-B14F-4D97-AF65-F5344CB8AC3E}">
        <p14:creationId xmlns:p14="http://schemas.microsoft.com/office/powerpoint/2010/main" val="20361043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a:t>
            </a:r>
            <a:r>
              <a:rPr lang="en-US" baseline="0" dirty="0"/>
              <a:t> question for chat: What is one activity your child chose this week for special time?  Also, any burning questions for us?</a:t>
            </a:r>
            <a:endParaRPr lang="en-US" dirty="0"/>
          </a:p>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69</a:t>
            </a:fld>
            <a:endParaRPr lang="en-US" dirty="0"/>
          </a:p>
        </p:txBody>
      </p:sp>
    </p:spTree>
    <p:extLst>
      <p:ext uri="{BB962C8B-B14F-4D97-AF65-F5344CB8AC3E}">
        <p14:creationId xmlns:p14="http://schemas.microsoft.com/office/powerpoint/2010/main" val="375866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child has challenging behavior, they are likely to be getting a lot of negative attention and correction – maybe from teachers, coaches, and other kids.  And you may be doing a lot more correcting than other parents are having to do.</a:t>
            </a:r>
          </a:p>
          <a:p>
            <a:endParaRPr lang="en-US" dirty="0"/>
          </a:p>
          <a:p>
            <a:r>
              <a:rPr lang="en-US" dirty="0"/>
              <a:t>This program starts with helping your child learn to work harder for your positive reaction than for a negative reaction.  And help you and your child connect and enjoy each other more.</a:t>
            </a:r>
          </a:p>
        </p:txBody>
      </p:sp>
      <p:sp>
        <p:nvSpPr>
          <p:cNvPr id="4" name="Slide Number Placeholder 3"/>
          <p:cNvSpPr>
            <a:spLocks noGrp="1"/>
          </p:cNvSpPr>
          <p:nvPr>
            <p:ph type="sldNum" sz="quarter" idx="5"/>
          </p:nvPr>
        </p:nvSpPr>
        <p:spPr/>
        <p:txBody>
          <a:bodyPr/>
          <a:lstStyle/>
          <a:p>
            <a:fld id="{1B324095-D171-4341-A9DD-CA8C38DFA13D}" type="slidenum">
              <a:rPr lang="en-US" smtClean="0"/>
              <a:t>9</a:t>
            </a:fld>
            <a:endParaRPr lang="en-US" dirty="0"/>
          </a:p>
        </p:txBody>
      </p:sp>
    </p:spTree>
    <p:extLst>
      <p:ext uri="{BB962C8B-B14F-4D97-AF65-F5344CB8AC3E}">
        <p14:creationId xmlns:p14="http://schemas.microsoft.com/office/powerpoint/2010/main" val="27461016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chat:  What problems are you having with screens at home?</a:t>
            </a:r>
          </a:p>
        </p:txBody>
      </p:sp>
      <p:sp>
        <p:nvSpPr>
          <p:cNvPr id="4" name="Slide Number Placeholder 3"/>
          <p:cNvSpPr>
            <a:spLocks noGrp="1"/>
          </p:cNvSpPr>
          <p:nvPr>
            <p:ph type="sldNum" sz="quarter" idx="10"/>
          </p:nvPr>
        </p:nvSpPr>
        <p:spPr/>
        <p:txBody>
          <a:bodyPr/>
          <a:lstStyle/>
          <a:p>
            <a:fld id="{1B324095-D171-4341-A9DD-CA8C38DFA13D}" type="slidenum">
              <a:rPr lang="en-US" smtClean="0"/>
              <a:t>70</a:t>
            </a:fld>
            <a:endParaRPr lang="en-US" dirty="0"/>
          </a:p>
        </p:txBody>
      </p:sp>
    </p:spTree>
    <p:extLst>
      <p:ext uri="{BB962C8B-B14F-4D97-AF65-F5344CB8AC3E}">
        <p14:creationId xmlns:p14="http://schemas.microsoft.com/office/powerpoint/2010/main" val="28717188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71</a:t>
            </a:fld>
            <a:endParaRPr lang="en-US" dirty="0"/>
          </a:p>
        </p:txBody>
      </p:sp>
    </p:spTree>
    <p:extLst>
      <p:ext uri="{BB962C8B-B14F-4D97-AF65-F5344CB8AC3E}">
        <p14:creationId xmlns:p14="http://schemas.microsoft.com/office/powerpoint/2010/main" val="21248892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72</a:t>
            </a:fld>
            <a:endParaRPr lang="en-US" dirty="0"/>
          </a:p>
        </p:txBody>
      </p:sp>
    </p:spTree>
    <p:extLst>
      <p:ext uri="{BB962C8B-B14F-4D97-AF65-F5344CB8AC3E}">
        <p14:creationId xmlns:p14="http://schemas.microsoft.com/office/powerpoint/2010/main" val="3158843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Roller coaster harness metaphor:</a:t>
            </a:r>
            <a:r>
              <a:rPr lang="en-US" baseline="0" dirty="0"/>
              <a:t> When you put on a roller coater harness, what’s the first thing you do?  Shake it!  And you DON’T want to give – you are hoping it will hold firm. Same applies for children and rules.  They feel safer and more in control knowing there are limits.  They WILL test the rules, but they really want them to hold.</a:t>
            </a:r>
          </a:p>
          <a:p>
            <a:endParaRPr lang="en-US" baseline="0" dirty="0"/>
          </a:p>
          <a:p>
            <a:pPr lvl="1"/>
            <a:r>
              <a:rPr lang="en-US" sz="1200" kern="1200" dirty="0">
                <a:solidFill>
                  <a:schemeClr val="tx1"/>
                </a:solidFill>
                <a:effectLst/>
                <a:latin typeface="+mn-lt"/>
                <a:ea typeface="+mn-ea"/>
                <a:cs typeface="+mn-cs"/>
              </a:rPr>
              <a:t>Parents establish rules to let children know what is expected of them (to do the right thing). Rules are appropriate for behavior that children should learn to do every time, without needing to be told, and so parents do not have to wait for misbehavior and then reprimand. Rules also help teach self-control and teach how to inhibit behavior (most children with ADHD need help with this!).</a:t>
            </a:r>
          </a:p>
          <a:p>
            <a:pPr lvl="1"/>
            <a:r>
              <a:rPr lang="en-US" sz="1200" kern="1200" dirty="0">
                <a:solidFill>
                  <a:schemeClr val="tx1"/>
                </a:solidFill>
                <a:effectLst/>
                <a:latin typeface="+mn-lt"/>
                <a:ea typeface="+mn-ea"/>
                <a:cs typeface="+mn-cs"/>
              </a:rPr>
              <a:t>When behavior rules are being broken, no reminders, warnings, or stop commands are given! Instead, an immediate consequence is applied. “Since you broke the rule about XX, you now have a time out – or you now lose your TV time.” This helps motivate children to learn to stop their impulses themselves. Parents cannot anticipate misbehavior every time it might occur, and parents cannot be responsible for telling the child to stop every time they do something wrong (especially at school or with friends).</a:t>
            </a:r>
          </a:p>
        </p:txBody>
      </p:sp>
      <p:sp>
        <p:nvSpPr>
          <p:cNvPr id="4" name="Slide Number Placeholder 3"/>
          <p:cNvSpPr>
            <a:spLocks noGrp="1"/>
          </p:cNvSpPr>
          <p:nvPr>
            <p:ph type="sldNum" sz="quarter" idx="5"/>
          </p:nvPr>
        </p:nvSpPr>
        <p:spPr/>
        <p:txBody>
          <a:bodyPr/>
          <a:lstStyle/>
          <a:p>
            <a:fld id="{1B324095-D171-4341-A9DD-CA8C38DFA13D}" type="slidenum">
              <a:rPr lang="en-US" smtClean="0"/>
              <a:t>73</a:t>
            </a:fld>
            <a:endParaRPr lang="en-US" dirty="0"/>
          </a:p>
        </p:txBody>
      </p:sp>
    </p:spTree>
    <p:extLst>
      <p:ext uri="{BB962C8B-B14F-4D97-AF65-F5344CB8AC3E}">
        <p14:creationId xmlns:p14="http://schemas.microsoft.com/office/powerpoint/2010/main" val="24500593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74</a:t>
            </a:fld>
            <a:endParaRPr lang="en-US" dirty="0"/>
          </a:p>
        </p:txBody>
      </p:sp>
    </p:spTree>
    <p:extLst>
      <p:ext uri="{BB962C8B-B14F-4D97-AF65-F5344CB8AC3E}">
        <p14:creationId xmlns:p14="http://schemas.microsoft.com/office/powerpoint/2010/main" val="37213788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75</a:t>
            </a:fld>
            <a:endParaRPr lang="en-US" dirty="0"/>
          </a:p>
        </p:txBody>
      </p:sp>
    </p:spTree>
    <p:extLst>
      <p:ext uri="{BB962C8B-B14F-4D97-AF65-F5344CB8AC3E}">
        <p14:creationId xmlns:p14="http://schemas.microsoft.com/office/powerpoint/2010/main" val="2529779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anyone share</a:t>
            </a:r>
            <a:r>
              <a:rPr lang="en-US" baseline="0" dirty="0"/>
              <a:t> successes with any older skills we didn’t yet discuss?</a:t>
            </a:r>
          </a:p>
          <a:p>
            <a:r>
              <a:rPr lang="en-US" baseline="0" dirty="0"/>
              <a:t>Any barriers or questions?</a:t>
            </a:r>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76</a:t>
            </a:fld>
            <a:endParaRPr lang="en-US" dirty="0"/>
          </a:p>
        </p:txBody>
      </p:sp>
    </p:spTree>
    <p:extLst>
      <p:ext uri="{BB962C8B-B14F-4D97-AF65-F5344CB8AC3E}">
        <p14:creationId xmlns:p14="http://schemas.microsoft.com/office/powerpoint/2010/main" val="35039861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no limits on screens – your child will not want to do special time, will not be motivated by other privileges, and won’t hear your instructions. Must address screen boundaries to make the other skills work.</a:t>
            </a:r>
          </a:p>
          <a:p>
            <a:endParaRPr lang="en-US" dirty="0"/>
          </a:p>
          <a:p>
            <a:r>
              <a:rPr lang="en-US" dirty="0"/>
              <a:t>Check out www.healthchildren.org for an interactive digital version (free)</a:t>
            </a:r>
          </a:p>
        </p:txBody>
      </p:sp>
      <p:sp>
        <p:nvSpPr>
          <p:cNvPr id="4" name="Slide Number Placeholder 3"/>
          <p:cNvSpPr>
            <a:spLocks noGrp="1"/>
          </p:cNvSpPr>
          <p:nvPr>
            <p:ph type="sldNum" sz="quarter" idx="5"/>
          </p:nvPr>
        </p:nvSpPr>
        <p:spPr/>
        <p:txBody>
          <a:bodyPr/>
          <a:lstStyle/>
          <a:p>
            <a:fld id="{1B324095-D171-4341-A9DD-CA8C38DFA13D}" type="slidenum">
              <a:rPr lang="en-US" smtClean="0"/>
              <a:t>77</a:t>
            </a:fld>
            <a:endParaRPr lang="en-US" dirty="0"/>
          </a:p>
        </p:txBody>
      </p:sp>
    </p:spTree>
    <p:extLst>
      <p:ext uri="{BB962C8B-B14F-4D97-AF65-F5344CB8AC3E}">
        <p14:creationId xmlns:p14="http://schemas.microsoft.com/office/powerpoint/2010/main" val="12793260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parents to put in chat what emotions</a:t>
            </a:r>
            <a:r>
              <a:rPr lang="en-US" baseline="0" dirty="0"/>
              <a:t> they want their kids to learn.</a:t>
            </a:r>
          </a:p>
          <a:p>
            <a:r>
              <a:rPr lang="en-US" baseline="0" dirty="0"/>
              <a:t>Call out about how kids learn emotions</a:t>
            </a:r>
          </a:p>
          <a:p>
            <a:endParaRPr lang="en-US" baseline="0" dirty="0"/>
          </a:p>
          <a:p>
            <a:pPr marL="1143000" marR="0" lvl="2" indent="-228600">
              <a:lnSpc>
                <a:spcPct val="115000"/>
              </a:lnSpc>
              <a:spcBef>
                <a:spcPts val="0"/>
              </a:spcBef>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Point out that negative emotions are mentioned more commonly</a:t>
            </a:r>
          </a:p>
          <a:p>
            <a:pPr marL="1143000" marR="0" lvl="2" indent="-228600">
              <a:lnSpc>
                <a:spcPct val="115000"/>
              </a:lnSpc>
              <a:spcBef>
                <a:spcPts val="0"/>
              </a:spcBef>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many parents want their children to talk more about positive emotions?</a:t>
            </a:r>
          </a:p>
          <a:p>
            <a:pPr marL="742950" marR="0" lvl="1" indent="-285750">
              <a:lnSpc>
                <a:spcPct val="115000"/>
              </a:lnSpc>
              <a:spcBef>
                <a:spcPts val="0"/>
              </a:spcBef>
              <a:spcAft>
                <a:spcPts val="0"/>
              </a:spcAft>
              <a:buFont typeface="+mj-lt"/>
              <a:buAutoNum type="alpha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How do we help children learn to talk about emotions?</a:t>
            </a:r>
          </a:p>
          <a:p>
            <a:pPr marL="1143000" marR="0" lvl="2" indent="-228600">
              <a:lnSpc>
                <a:spcPct val="115000"/>
              </a:lnSpc>
              <a:spcBef>
                <a:spcPts val="0"/>
              </a:spcBef>
              <a:spcAft>
                <a:spcPts val="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Generate: by labeling emotions for them, modeling or discussing our own emotions.</a:t>
            </a:r>
          </a:p>
          <a:p>
            <a:pPr marL="1143000" marR="0" lvl="2" indent="-228600">
              <a:lnSpc>
                <a:spcPct val="115000"/>
              </a:lnSpc>
              <a:spcBef>
                <a:spcPts val="0"/>
              </a:spcBef>
              <a:spcAft>
                <a:spcPts val="1000"/>
              </a:spcAft>
              <a:buFont typeface="+mj-lt"/>
              <a:buAutoNum type="romanLcPeriod"/>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is a downside of always asking children how they feel (which is what we often do as adults)?  Answer: can be overwhelming or “annoying,” especially if kids are already on edge</a:t>
            </a:r>
          </a:p>
          <a:p>
            <a:endParaRPr lang="es-MX" dirty="0"/>
          </a:p>
          <a:p>
            <a:r>
              <a:rPr lang="en-US" dirty="0"/>
              <a:t>A first step is helping your child with emotion vocabulary.  There is a handout that you can look at with them – think about all the different words you can use for each of these emotions, not just “sad or upset.”  We can start modeling talking about feelings.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Why do we want multiple names for the same emotion?  E.g., anxious, fearful, nervous, worried, afraid.  Answer: helps child be more specific about exactly how they and other feel. Rather than always saying “upset.”  </a:t>
            </a:r>
          </a:p>
          <a:p>
            <a:endParaRPr lang="es-MX" dirty="0"/>
          </a:p>
        </p:txBody>
      </p:sp>
      <p:sp>
        <p:nvSpPr>
          <p:cNvPr id="4" name="Slide Number Placeholder 3"/>
          <p:cNvSpPr>
            <a:spLocks noGrp="1"/>
          </p:cNvSpPr>
          <p:nvPr>
            <p:ph type="sldNum" sz="quarter" idx="5"/>
          </p:nvPr>
        </p:nvSpPr>
        <p:spPr/>
        <p:txBody>
          <a:bodyPr/>
          <a:lstStyle/>
          <a:p>
            <a:fld id="{1B324095-D171-4341-A9DD-CA8C38DFA13D}" type="slidenum">
              <a:rPr lang="en-US" smtClean="0"/>
              <a:t>78</a:t>
            </a:fld>
            <a:endParaRPr lang="en-US" dirty="0"/>
          </a:p>
        </p:txBody>
      </p:sp>
    </p:spTree>
    <p:extLst>
      <p:ext uri="{BB962C8B-B14F-4D97-AF65-F5344CB8AC3E}">
        <p14:creationId xmlns:p14="http://schemas.microsoft.com/office/powerpoint/2010/main" val="22293179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orange line is the “Line of No Thinking.” Once a child or adult passes that line, there is no reasoning, rationalizing, pleading or convincing that will get through to you. Your brain and body are flooded and the only thing that will help is some space and time for your </a:t>
            </a:r>
            <a:r>
              <a:rPr lang="en-US" dirty="0" err="1"/>
              <a:t>bloodpressure</a:t>
            </a:r>
            <a:r>
              <a:rPr lang="en-US" dirty="0"/>
              <a:t> to come down.  You can use emotion coaching above the line, but your child will be more receptive if you do it before or after that peak.</a:t>
            </a:r>
          </a:p>
        </p:txBody>
      </p:sp>
      <p:sp>
        <p:nvSpPr>
          <p:cNvPr id="4" name="Slide Number Placeholder 3"/>
          <p:cNvSpPr>
            <a:spLocks noGrp="1"/>
          </p:cNvSpPr>
          <p:nvPr>
            <p:ph type="sldNum" sz="quarter" idx="5"/>
          </p:nvPr>
        </p:nvSpPr>
        <p:spPr/>
        <p:txBody>
          <a:bodyPr/>
          <a:lstStyle/>
          <a:p>
            <a:fld id="{1B324095-D171-4341-A9DD-CA8C38DFA13D}" type="slidenum">
              <a:rPr lang="en-US" smtClean="0"/>
              <a:t>80</a:t>
            </a:fld>
            <a:endParaRPr lang="en-US" dirty="0"/>
          </a:p>
        </p:txBody>
      </p:sp>
    </p:spTree>
    <p:extLst>
      <p:ext uri="{BB962C8B-B14F-4D97-AF65-F5344CB8AC3E}">
        <p14:creationId xmlns:p14="http://schemas.microsoft.com/office/powerpoint/2010/main" val="193975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video examples in Skill 2 Special Time videos in the FAST-B video class.  There is a negative example first, then a “correct” example.  Watch one and discuss, then the other. </a:t>
            </a:r>
            <a:r>
              <a:rPr lang="en-US" sz="1200" dirty="0">
                <a:solidFill>
                  <a:schemeClr val="tx1"/>
                </a:solidFill>
                <a:hlinkClick r:id="rId3"/>
              </a:rPr>
              <a:t>https://www.seattlechildrens.org/health-safety/classes-events/behavior-basics-class/</a:t>
            </a:r>
            <a:r>
              <a:rPr lang="en-US" sz="1200" dirty="0">
                <a:solidFill>
                  <a:schemeClr val="tx1"/>
                </a:solidFill>
              </a:rPr>
              <a:t> </a:t>
            </a:r>
          </a:p>
          <a:p>
            <a:endParaRPr lang="en-US" dirty="0"/>
          </a:p>
          <a:p>
            <a:endParaRPr lang="en-US" dirty="0"/>
          </a:p>
          <a:p>
            <a:r>
              <a:rPr lang="en-US" dirty="0"/>
              <a:t>Demo1: Controlling parent, lots of questions, suggestions</a:t>
            </a:r>
          </a:p>
          <a:p>
            <a:r>
              <a:rPr lang="en-US" dirty="0"/>
              <a:t>Ask parent who role played: Was that fun?  Did it feel special?</a:t>
            </a:r>
          </a:p>
          <a:p>
            <a:r>
              <a:rPr lang="en-US" dirty="0"/>
              <a:t>How did it feel when parent asked questions? Did it steer the agenda?</a:t>
            </a:r>
          </a:p>
          <a:p>
            <a:r>
              <a:rPr lang="en-US" dirty="0"/>
              <a:t>How could you make this more “fun” and effective?</a:t>
            </a:r>
          </a:p>
          <a:p>
            <a:endParaRPr lang="en-US" dirty="0"/>
          </a:p>
          <a:p>
            <a:r>
              <a:rPr lang="en-US" dirty="0"/>
              <a:t>Demo2: Special Time done correctly</a:t>
            </a:r>
          </a:p>
          <a:p>
            <a:endParaRPr lang="en-US" dirty="0"/>
          </a:p>
          <a:p>
            <a:pPr algn="l"/>
            <a:r>
              <a:rPr lang="en-US" sz="1800" b="0" i="0" u="none" strike="noStrike" baseline="0" dirty="0">
                <a:latin typeface="Gotham-Medium" panose="02000604030000020004" pitchFamily="50" charset="0"/>
              </a:rPr>
              <a:t>V. Special Time</a:t>
            </a:r>
          </a:p>
          <a:p>
            <a:pPr algn="l"/>
            <a:r>
              <a:rPr lang="en-US" sz="1800" b="0" i="0" u="none" strike="noStrike" baseline="0" dirty="0">
                <a:latin typeface="Gotham-Medium" panose="02000604030000020004" pitchFamily="50" charset="0"/>
              </a:rPr>
              <a:t>A. </a:t>
            </a:r>
            <a:r>
              <a:rPr lang="en-US" sz="1800" b="0" i="0" u="none" strike="noStrike" baseline="0" dirty="0">
                <a:latin typeface="Gotham-Book" panose="02000604040000020004" pitchFamily="50" charset="0"/>
              </a:rPr>
              <a:t>What it is: </a:t>
            </a:r>
            <a:r>
              <a:rPr lang="en-US" sz="1800" b="0" i="1" u="none" strike="noStrike" baseline="0" dirty="0">
                <a:latin typeface="Gotham-BookItalic" panose="02000603040000020004" pitchFamily="50" charset="0"/>
              </a:rPr>
              <a:t>“We are going to start not by trying to change your child’s behavior directly, but by giving</a:t>
            </a:r>
          </a:p>
          <a:p>
            <a:pPr algn="l"/>
            <a:r>
              <a:rPr lang="en-US" sz="1800" b="0" i="1" u="none" strike="noStrike" baseline="0" dirty="0">
                <a:latin typeface="Gotham-BookItalic" panose="02000603040000020004" pitchFamily="50" charset="0"/>
              </a:rPr>
              <a:t>your child a daily boost of positivity and connection with you. We call this specific type of attention</a:t>
            </a:r>
          </a:p>
          <a:p>
            <a:pPr algn="l"/>
            <a:r>
              <a:rPr lang="en-US" sz="1800" b="0" i="1" u="none" strike="noStrike" baseline="0" dirty="0">
                <a:latin typeface="Gotham-BookItalic" panose="02000603040000020004" pitchFamily="50" charset="0"/>
              </a:rPr>
              <a:t>Special Time.”</a:t>
            </a:r>
          </a:p>
          <a:p>
            <a:pPr algn="l"/>
            <a:endParaRPr lang="en-US" sz="1800" b="0" i="0" u="none" strike="noStrike" baseline="0" dirty="0">
              <a:latin typeface="Gotham-Book" panose="02000604040000020004" pitchFamily="50" charset="0"/>
            </a:endParaRPr>
          </a:p>
          <a:p>
            <a:pPr algn="l"/>
            <a:r>
              <a:rPr lang="en-US" sz="1800" b="0" i="0" u="none" strike="noStrike" baseline="0" dirty="0">
                <a:latin typeface="Gotham-Book" panose="02000604040000020004" pitchFamily="50" charset="0"/>
              </a:rPr>
              <a:t>4. Debrief: brainstorm with parent which parenting behaviors interfered with the interaction.</a:t>
            </a:r>
          </a:p>
          <a:p>
            <a:pPr algn="l"/>
            <a:r>
              <a:rPr lang="en-US" sz="1800" b="0" i="0" u="none" strike="noStrike" baseline="0" dirty="0">
                <a:latin typeface="Gotham-Book" panose="02000604040000020004" pitchFamily="50" charset="0"/>
              </a:rPr>
              <a:t>Write errors in a “Don’t” column on a piece of paper. Errors include:</a:t>
            </a:r>
          </a:p>
          <a:p>
            <a:pPr algn="l"/>
            <a:r>
              <a:rPr lang="en-US" sz="1800" b="0" i="0" u="none" strike="noStrike" baseline="0" dirty="0">
                <a:latin typeface="Gotham-Book" panose="02000604040000020004" pitchFamily="50" charset="0"/>
              </a:rPr>
              <a:t>a. Distracted or disinterested in child’s activity.</a:t>
            </a:r>
          </a:p>
          <a:p>
            <a:pPr algn="l"/>
            <a:r>
              <a:rPr lang="en-US" sz="1800" b="0" i="0" u="none" strike="noStrike" baseline="0" dirty="0">
                <a:latin typeface="Gotham-Book" panose="02000604040000020004" pitchFamily="50" charset="0"/>
              </a:rPr>
              <a:t>b. Directing, correcting, teaching.</a:t>
            </a:r>
          </a:p>
          <a:p>
            <a:pPr algn="l"/>
            <a:r>
              <a:rPr lang="en-US" sz="1800" b="0" i="0" u="none" strike="noStrike" baseline="0" dirty="0">
                <a:latin typeface="Gotham-Book" panose="02000604040000020004" pitchFamily="50" charset="0"/>
              </a:rPr>
              <a:t>c. Lots of guiding questions, putting the child on the spot.</a:t>
            </a:r>
          </a:p>
          <a:p>
            <a:pPr algn="l"/>
            <a:r>
              <a:rPr lang="en-US" sz="1800" b="0" i="0" u="none" strike="noStrike" baseline="0" dirty="0">
                <a:latin typeface="Gotham-Book" panose="02000604040000020004" pitchFamily="50" charset="0"/>
              </a:rPr>
              <a:t>d. Letting small misbehavior overshadow the positive.</a:t>
            </a:r>
          </a:p>
          <a:p>
            <a:pPr algn="l"/>
            <a:r>
              <a:rPr lang="en-US" sz="1800" b="0" i="0" u="none" strike="noStrike" baseline="0" dirty="0">
                <a:latin typeface="Gotham-Book" panose="02000604040000020004" pitchFamily="50" charset="0"/>
              </a:rPr>
              <a:t>5. Ask: </a:t>
            </a:r>
            <a:r>
              <a:rPr lang="en-US" sz="1800" b="0" i="1" u="none" strike="noStrike" baseline="0" dirty="0">
                <a:latin typeface="Gotham-BookItalic" panose="02000603040000020004" pitchFamily="50" charset="0"/>
              </a:rPr>
              <a:t>“How did you feel as the child? What does the child learn from an interaction like this?”</a:t>
            </a:r>
          </a:p>
          <a:p>
            <a:pPr algn="l"/>
            <a:r>
              <a:rPr lang="en-US" sz="1800" b="0" i="0" u="none" strike="noStrike" baseline="0" dirty="0">
                <a:latin typeface="Gotham-Book" panose="02000604040000020004" pitchFamily="50" charset="0"/>
              </a:rPr>
              <a:t>6. Ask parents to generate alternative ways to guide positive interactions with child.</a:t>
            </a:r>
          </a:p>
          <a:p>
            <a:pPr algn="l"/>
            <a:r>
              <a:rPr lang="en-US" sz="1800" b="0" i="1" u="none" strike="noStrike" baseline="0" dirty="0">
                <a:latin typeface="Gotham-BookItalic" panose="02000603040000020004" pitchFamily="50" charset="0"/>
              </a:rPr>
              <a:t>“What would you do differently?” </a:t>
            </a:r>
            <a:r>
              <a:rPr lang="en-US" sz="1800" b="0" i="0" u="none" strike="noStrike" baseline="0" dirty="0">
                <a:latin typeface="Gotham-Book" panose="02000604040000020004" pitchFamily="50" charset="0"/>
              </a:rPr>
              <a:t>List on paper under “Do’s” column:</a:t>
            </a:r>
          </a:p>
          <a:p>
            <a:pPr algn="l"/>
            <a:r>
              <a:rPr lang="en-US" sz="1800" b="0" i="0" u="none" strike="noStrike" baseline="0" dirty="0">
                <a:latin typeface="Gotham-Book" panose="02000604040000020004" pitchFamily="50" charset="0"/>
              </a:rPr>
              <a:t>a. Remove distractions, give child undivided attention.</a:t>
            </a:r>
          </a:p>
          <a:p>
            <a:pPr algn="l"/>
            <a:r>
              <a:rPr lang="en-US" sz="1800" b="0" i="0" u="none" strike="noStrike" baseline="0" dirty="0">
                <a:latin typeface="Gotham-Book" panose="02000604040000020004" pitchFamily="50" charset="0"/>
              </a:rPr>
              <a:t>b. Let child lead play or conversation.</a:t>
            </a:r>
          </a:p>
          <a:p>
            <a:pPr algn="l"/>
            <a:r>
              <a:rPr lang="en-US" sz="1800" b="0" i="0" u="none" strike="noStrike" baseline="0" dirty="0">
                <a:latin typeface="Gotham-Book" panose="02000604040000020004" pitchFamily="50" charset="0"/>
              </a:rPr>
              <a:t>c. Show interest and enjoyment.</a:t>
            </a:r>
          </a:p>
          <a:p>
            <a:pPr algn="l"/>
            <a:r>
              <a:rPr lang="en-US" sz="1800" b="0" i="0" u="none" strike="noStrike" baseline="0" dirty="0">
                <a:latin typeface="Gotham-Book" panose="02000604040000020004" pitchFamily="50" charset="0"/>
              </a:rPr>
              <a:t>d. Describe actions.</a:t>
            </a:r>
          </a:p>
          <a:p>
            <a:pPr algn="l"/>
            <a:r>
              <a:rPr lang="en-US" sz="1800" b="0" i="0" u="none" strike="noStrike" baseline="0" dirty="0">
                <a:latin typeface="Gotham-Book" panose="02000604040000020004" pitchFamily="50" charset="0"/>
              </a:rPr>
              <a:t>e. Reflect back what child says.</a:t>
            </a:r>
          </a:p>
          <a:p>
            <a:pPr algn="l"/>
            <a:endParaRPr lang="en-US" sz="1800" b="0" i="0" u="none" strike="noStrike" baseline="0" dirty="0">
              <a:latin typeface="Gotham-Book" panose="02000604040000020004" pitchFamily="50" charset="0"/>
            </a:endParaRPr>
          </a:p>
          <a:p>
            <a:pPr algn="l"/>
            <a:endParaRPr lang="en-US" sz="1800" b="0" i="0" u="none" strike="noStrike" baseline="0" dirty="0">
              <a:latin typeface="Gotham-Book" panose="02000604040000020004" pitchFamily="50" charset="0"/>
            </a:endParaRPr>
          </a:p>
          <a:p>
            <a:pPr algn="l"/>
            <a:r>
              <a:rPr lang="en-US" sz="1800" b="0" i="0" u="none" strike="noStrike" baseline="0" dirty="0">
                <a:latin typeface="Gotham-Medium" panose="02000604030000020004" pitchFamily="50" charset="0"/>
              </a:rPr>
              <a:t>C. </a:t>
            </a:r>
            <a:r>
              <a:rPr lang="en-US" sz="1800" b="0" i="0" u="none" strike="noStrike" baseline="0" dirty="0">
                <a:latin typeface="Gotham-Book" panose="02000604040000020004" pitchFamily="50" charset="0"/>
              </a:rPr>
              <a:t>Roleplay 2: Special Time done correctly (in the video)</a:t>
            </a:r>
          </a:p>
          <a:p>
            <a:pPr algn="l"/>
            <a:r>
              <a:rPr lang="en-US" sz="1800" b="0" i="0" u="none" strike="noStrike" baseline="0" dirty="0">
                <a:latin typeface="Gotham-Book" panose="02000604040000020004" pitchFamily="50" charset="0"/>
              </a:rPr>
              <a:t>a. Debrief: Any other “Do’s” that parents noticed?</a:t>
            </a:r>
          </a:p>
          <a:p>
            <a:pPr algn="l"/>
            <a:r>
              <a:rPr lang="en-US" sz="1800" b="0" i="0" u="none" strike="noStrike" baseline="0" dirty="0">
                <a:latin typeface="Gotham-Book" panose="02000604040000020004" pitchFamily="50" charset="0"/>
              </a:rPr>
              <a:t>b. Add to the “Do” list.</a:t>
            </a:r>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10</a:t>
            </a:fld>
            <a:endParaRPr lang="en-US" dirty="0"/>
          </a:p>
        </p:txBody>
      </p:sp>
    </p:spTree>
    <p:extLst>
      <p:ext uri="{BB962C8B-B14F-4D97-AF65-F5344CB8AC3E}">
        <p14:creationId xmlns:p14="http://schemas.microsoft.com/office/powerpoint/2010/main" val="15989201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find yourself saying “BUT,” stop.  You’re able to un</a:t>
            </a:r>
          </a:p>
        </p:txBody>
      </p:sp>
      <p:sp>
        <p:nvSpPr>
          <p:cNvPr id="4" name="Slide Number Placeholder 3"/>
          <p:cNvSpPr>
            <a:spLocks noGrp="1"/>
          </p:cNvSpPr>
          <p:nvPr>
            <p:ph type="sldNum" sz="quarter" idx="5"/>
          </p:nvPr>
        </p:nvSpPr>
        <p:spPr/>
        <p:txBody>
          <a:bodyPr/>
          <a:lstStyle/>
          <a:p>
            <a:fld id="{1B324095-D171-4341-A9DD-CA8C38DFA13D}" type="slidenum">
              <a:rPr lang="en-US" smtClean="0"/>
              <a:t>81</a:t>
            </a:fld>
            <a:endParaRPr lang="en-US" dirty="0"/>
          </a:p>
        </p:txBody>
      </p:sp>
    </p:spTree>
    <p:extLst>
      <p:ext uri="{BB962C8B-B14F-4D97-AF65-F5344CB8AC3E}">
        <p14:creationId xmlns:p14="http://schemas.microsoft.com/office/powerpoint/2010/main" val="7117812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end, consider showing Emotion Coaching skill video from FAST-B class: </a:t>
            </a:r>
            <a:r>
              <a:rPr lang="en-US" sz="1200" dirty="0">
                <a:solidFill>
                  <a:schemeClr val="tx1"/>
                </a:solidFill>
                <a:hlinkClick r:id="rId3"/>
              </a:rPr>
              <a:t>https://www.seattlechildrens.org/health-safety/classes-events/behavior-basics-class/</a:t>
            </a:r>
            <a:r>
              <a:rPr lang="en-US" sz="1200" dirty="0">
                <a:solidFill>
                  <a:schemeClr val="tx1"/>
                </a:solidFill>
              </a:rPr>
              <a:t> </a:t>
            </a:r>
          </a:p>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82</a:t>
            </a:fld>
            <a:endParaRPr lang="en-US" dirty="0"/>
          </a:p>
        </p:txBody>
      </p:sp>
    </p:spTree>
    <p:extLst>
      <p:ext uri="{BB962C8B-B14F-4D97-AF65-F5344CB8AC3E}">
        <p14:creationId xmlns:p14="http://schemas.microsoft.com/office/powerpoint/2010/main" val="27501534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could you </a:t>
            </a:r>
          </a:p>
        </p:txBody>
      </p:sp>
      <p:sp>
        <p:nvSpPr>
          <p:cNvPr id="4" name="Slide Number Placeholder 3"/>
          <p:cNvSpPr>
            <a:spLocks noGrp="1"/>
          </p:cNvSpPr>
          <p:nvPr>
            <p:ph type="sldNum" sz="quarter" idx="5"/>
          </p:nvPr>
        </p:nvSpPr>
        <p:spPr/>
        <p:txBody>
          <a:bodyPr/>
          <a:lstStyle/>
          <a:p>
            <a:fld id="{1B324095-D171-4341-A9DD-CA8C38DFA13D}" type="slidenum">
              <a:rPr lang="en-US" smtClean="0"/>
              <a:t>83</a:t>
            </a:fld>
            <a:endParaRPr lang="en-US" dirty="0"/>
          </a:p>
        </p:txBody>
      </p:sp>
    </p:spTree>
    <p:extLst>
      <p:ext uri="{BB962C8B-B14F-4D97-AF65-F5344CB8AC3E}">
        <p14:creationId xmlns:p14="http://schemas.microsoft.com/office/powerpoint/2010/main" val="18741234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hard skill. Let’s start with a review. </a:t>
            </a:r>
          </a:p>
          <a:p>
            <a:endParaRPr lang="en-US" dirty="0"/>
          </a:p>
          <a:p>
            <a:r>
              <a:rPr lang="en-US" dirty="0"/>
              <a:t>How did you use this in the past week?  Review some examples as a group.</a:t>
            </a:r>
          </a:p>
        </p:txBody>
      </p:sp>
      <p:sp>
        <p:nvSpPr>
          <p:cNvPr id="4" name="Slide Number Placeholder 3"/>
          <p:cNvSpPr>
            <a:spLocks noGrp="1"/>
          </p:cNvSpPr>
          <p:nvPr>
            <p:ph type="sldNum" sz="quarter" idx="5"/>
          </p:nvPr>
        </p:nvSpPr>
        <p:spPr/>
        <p:txBody>
          <a:bodyPr/>
          <a:lstStyle/>
          <a:p>
            <a:fld id="{1B324095-D171-4341-A9DD-CA8C38DFA13D}" type="slidenum">
              <a:rPr lang="en-US" smtClean="0"/>
              <a:t>87</a:t>
            </a:fld>
            <a:endParaRPr lang="en-US" dirty="0"/>
          </a:p>
        </p:txBody>
      </p:sp>
    </p:spTree>
    <p:extLst>
      <p:ext uri="{BB962C8B-B14F-4D97-AF65-F5344CB8AC3E}">
        <p14:creationId xmlns:p14="http://schemas.microsoft.com/office/powerpoint/2010/main" val="6959035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a:t>
            </a:r>
            <a:r>
              <a:rPr lang="en-US" baseline="0" dirty="0"/>
              <a:t> question for chat: What is one activity your child chose this week for special time?  Also, any burning questions for us?</a:t>
            </a:r>
            <a:endParaRPr lang="en-US" dirty="0"/>
          </a:p>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88</a:t>
            </a:fld>
            <a:endParaRPr lang="en-US" dirty="0"/>
          </a:p>
        </p:txBody>
      </p:sp>
    </p:spTree>
    <p:extLst>
      <p:ext uri="{BB962C8B-B14F-4D97-AF65-F5344CB8AC3E}">
        <p14:creationId xmlns:p14="http://schemas.microsoft.com/office/powerpoint/2010/main" val="33769351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anyone share</a:t>
            </a:r>
            <a:r>
              <a:rPr lang="en-US" baseline="0" dirty="0"/>
              <a:t> successes with any older skills we didn’t yet discuss?</a:t>
            </a:r>
          </a:p>
          <a:p>
            <a:r>
              <a:rPr lang="en-US" baseline="0" dirty="0"/>
              <a:t>Any barriers or questions?</a:t>
            </a:r>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89</a:t>
            </a:fld>
            <a:endParaRPr lang="en-US" dirty="0"/>
          </a:p>
        </p:txBody>
      </p:sp>
    </p:spTree>
    <p:extLst>
      <p:ext uri="{BB962C8B-B14F-4D97-AF65-F5344CB8AC3E}">
        <p14:creationId xmlns:p14="http://schemas.microsoft.com/office/powerpoint/2010/main" val="38029953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have you remembered so far?</a:t>
            </a:r>
          </a:p>
        </p:txBody>
      </p:sp>
      <p:sp>
        <p:nvSpPr>
          <p:cNvPr id="4" name="Slide Number Placeholder 3"/>
          <p:cNvSpPr>
            <a:spLocks noGrp="1"/>
          </p:cNvSpPr>
          <p:nvPr>
            <p:ph type="sldNum" sz="quarter" idx="5"/>
          </p:nvPr>
        </p:nvSpPr>
        <p:spPr/>
        <p:txBody>
          <a:bodyPr/>
          <a:lstStyle/>
          <a:p>
            <a:fld id="{1B324095-D171-4341-A9DD-CA8C38DFA13D}" type="slidenum">
              <a:rPr lang="en-US" smtClean="0"/>
              <a:t>90</a:t>
            </a:fld>
            <a:endParaRPr lang="en-US" dirty="0"/>
          </a:p>
        </p:txBody>
      </p:sp>
    </p:spTree>
    <p:extLst>
      <p:ext uri="{BB962C8B-B14F-4D97-AF65-F5344CB8AC3E}">
        <p14:creationId xmlns:p14="http://schemas.microsoft.com/office/powerpoint/2010/main" val="39775893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action items – talking to teacher/school, learning about IEP/504, consult with PCP about meds, look for therapies to treat a MH condition, signing child up for activities to have more social opportunities</a:t>
            </a:r>
          </a:p>
          <a:p>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91</a:t>
            </a:fld>
            <a:endParaRPr lang="en-US" dirty="0"/>
          </a:p>
        </p:txBody>
      </p:sp>
    </p:spTree>
    <p:extLst>
      <p:ext uri="{BB962C8B-B14F-4D97-AF65-F5344CB8AC3E}">
        <p14:creationId xmlns:p14="http://schemas.microsoft.com/office/powerpoint/2010/main" val="31409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Gotham-Medium" panose="02000604030000020004" pitchFamily="50" charset="0"/>
              </a:rPr>
              <a:t>E. </a:t>
            </a:r>
            <a:r>
              <a:rPr lang="en-US" sz="1800" b="0" i="0" u="none" strike="noStrike" baseline="0" dirty="0">
                <a:latin typeface="Gotham-Book" panose="02000604040000020004" pitchFamily="50" charset="0"/>
              </a:rPr>
              <a:t>How to do Special Time. Refer to Handout 3: Special Time and review guidelines with parent</a:t>
            </a:r>
          </a:p>
          <a:p>
            <a:pPr algn="l"/>
            <a:r>
              <a:rPr lang="en-US" sz="1800" b="0" i="0" u="none" strike="noStrike" baseline="0" dirty="0">
                <a:latin typeface="Gotham-Book" panose="02000604040000020004" pitchFamily="50" charset="0"/>
              </a:rPr>
              <a:t>1. Schedule 10-15 min per day (set a timer) of “Special Time” to play with your child.</a:t>
            </a:r>
          </a:p>
          <a:p>
            <a:pPr algn="l"/>
            <a:r>
              <a:rPr lang="en-US" sz="1800" b="0" i="0" u="none" strike="noStrike" baseline="0" dirty="0">
                <a:latin typeface="Gotham-Book" panose="02000604040000020004" pitchFamily="50" charset="0"/>
              </a:rPr>
              <a:t>2. Child picks the activity (can set ground rules: no electronics, must be free, avoid competitive games</a:t>
            </a:r>
          </a:p>
          <a:p>
            <a:pPr algn="l"/>
            <a:r>
              <a:rPr lang="en-US" sz="1800" b="0" i="0" u="none" strike="noStrike" baseline="0" dirty="0">
                <a:latin typeface="Gotham-Book" panose="02000604040000020004" pitchFamily="50" charset="0"/>
              </a:rPr>
              <a:t>with a winner and loser).</a:t>
            </a:r>
          </a:p>
          <a:p>
            <a:pPr algn="l"/>
            <a:r>
              <a:rPr lang="en-US" sz="1800" b="0" i="0" u="none" strike="noStrike" baseline="0" dirty="0">
                <a:latin typeface="Gotham-Book" panose="02000604040000020004" pitchFamily="50" charset="0"/>
              </a:rPr>
              <a:t>3. Parent will use attending skills during Special Time.</a:t>
            </a:r>
          </a:p>
          <a:p>
            <a:pPr algn="l"/>
            <a:r>
              <a:rPr lang="en-US" sz="1800" b="0" i="0" u="none" strike="noStrike" baseline="0" dirty="0">
                <a:latin typeface="Gotham-Book" panose="02000604040000020004" pitchFamily="50" charset="0"/>
              </a:rPr>
              <a:t>a. Describe child’s activity like a sports commentator: i.e., “You are…putting the red block on the blue</a:t>
            </a:r>
          </a:p>
          <a:p>
            <a:pPr algn="l"/>
            <a:r>
              <a:rPr lang="en-US" sz="1800" b="0" i="0" u="none" strike="noStrike" baseline="0" dirty="0">
                <a:latin typeface="Gotham-Book" panose="02000604040000020004" pitchFamily="50" charset="0"/>
              </a:rPr>
              <a:t>one. It looks like you are ______ [searching for a matching piece]”</a:t>
            </a:r>
          </a:p>
          <a:p>
            <a:pPr algn="l"/>
            <a:r>
              <a:rPr lang="en-US" sz="1800" b="0" i="0" u="none" strike="noStrike" baseline="0" dirty="0">
                <a:latin typeface="Gotham-Book" panose="02000604040000020004" pitchFamily="50" charset="0"/>
              </a:rPr>
              <a:t>b. Be positive and enthusiastic. No conversations about past or future or controversial topics </a:t>
            </a:r>
            <a:r>
              <a:rPr lang="en-US" sz="1800" b="0" i="1" u="none" strike="noStrike" baseline="0" dirty="0">
                <a:latin typeface="Gotham-BookItalic" panose="02000603040000020004" pitchFamily="50" charset="0"/>
              </a:rPr>
              <a:t>e.g.</a:t>
            </a:r>
          </a:p>
          <a:p>
            <a:pPr algn="l"/>
            <a:r>
              <a:rPr lang="en-US" sz="1800" b="0" i="1" u="none" strike="noStrike" baseline="0" dirty="0">
                <a:latin typeface="Gotham-BookItalic" panose="02000603040000020004" pitchFamily="50" charset="0"/>
              </a:rPr>
              <a:t>how he got in trouble at school yesterday, how he needs to clean his room . . . </a:t>
            </a:r>
            <a:r>
              <a:rPr lang="en-US" sz="1800" b="0" i="0" u="none" strike="noStrike" baseline="0" dirty="0">
                <a:latin typeface="Gotham-Book" panose="02000604040000020004" pitchFamily="50" charset="0"/>
              </a:rPr>
              <a:t>No criticism or</a:t>
            </a:r>
          </a:p>
          <a:p>
            <a:pPr algn="l"/>
            <a:r>
              <a:rPr lang="en-US" sz="1800" b="0" i="0" u="none" strike="noStrike" baseline="0" dirty="0">
                <a:latin typeface="Gotham-Book" panose="02000604040000020004" pitchFamily="50" charset="0"/>
              </a:rPr>
              <a:t>punishment.</a:t>
            </a:r>
          </a:p>
          <a:p>
            <a:pPr algn="l"/>
            <a:r>
              <a:rPr lang="en-US" sz="1800" b="0" i="0" u="none" strike="noStrike" baseline="0" dirty="0">
                <a:latin typeface="Gotham-Book" panose="02000604040000020004" pitchFamily="50" charset="0"/>
              </a:rPr>
              <a:t>c. Do Special Time, even if the child has had negative behaviors that day. In fact, those are the days</a:t>
            </a:r>
          </a:p>
          <a:p>
            <a:pPr algn="l"/>
            <a:r>
              <a:rPr lang="en-US" sz="1800" b="0" i="0" u="none" strike="noStrike" baseline="0" dirty="0">
                <a:latin typeface="Gotham-Book" panose="02000604040000020004" pitchFamily="50" charset="0"/>
              </a:rPr>
              <a:t>when Special Time is needed even more.</a:t>
            </a:r>
          </a:p>
          <a:p>
            <a:pPr algn="l"/>
            <a:r>
              <a:rPr lang="en-US" sz="1800" b="0" i="0" u="none" strike="noStrike" baseline="0" dirty="0">
                <a:latin typeface="Gotham-Book" panose="02000604040000020004" pitchFamily="50" charset="0"/>
              </a:rPr>
              <a:t>d. If negative behavior occurs, coach parents to ignore until it stops (parents can focus on playing</a:t>
            </a:r>
          </a:p>
          <a:p>
            <a:pPr algn="l"/>
            <a:r>
              <a:rPr lang="en-US" sz="1800" b="0" i="0" u="none" strike="noStrike" baseline="0" dirty="0">
                <a:latin typeface="Gotham-Book" panose="02000604040000020004" pitchFamily="50" charset="0"/>
              </a:rPr>
              <a:t>with the toys by themselves). If a major misbehavior happens, handle as usual and redirect to play</a:t>
            </a:r>
          </a:p>
          <a:p>
            <a:pPr algn="l"/>
            <a:r>
              <a:rPr lang="en-US" sz="1800" b="0" i="0" u="none" strike="noStrike" baseline="0" dirty="0">
                <a:latin typeface="Gotham-Book" panose="02000604040000020004" pitchFamily="50" charset="0"/>
              </a:rPr>
              <a:t>appropriately. If major misbehavior continues, say, “Ok, we have to end Special Time for today.</a:t>
            </a:r>
          </a:p>
          <a:p>
            <a:pPr algn="l"/>
            <a:r>
              <a:rPr lang="en-US" sz="1800" b="0" i="0" u="none" strike="noStrike" baseline="0" dirty="0">
                <a:latin typeface="Gotham-Book" panose="02000604040000020004" pitchFamily="50" charset="0"/>
              </a:rPr>
              <a:t>We’ll try it again tomorrow.”</a:t>
            </a:r>
          </a:p>
          <a:p>
            <a:pPr algn="l"/>
            <a:r>
              <a:rPr lang="en-US" sz="1800" b="0" i="0" u="none" strike="noStrike" baseline="0" dirty="0">
                <a:latin typeface="Gotham-Book" panose="02000604040000020004" pitchFamily="50" charset="0"/>
              </a:rPr>
              <a:t>e. Kids older than 9 need less intensive commenting and may use cooperative interactive games</a:t>
            </a:r>
          </a:p>
          <a:p>
            <a:pPr algn="l"/>
            <a:r>
              <a:rPr lang="en-US" sz="1800" b="0" i="0" u="none" strike="noStrike" baseline="0" dirty="0">
                <a:latin typeface="Gotham-Book" panose="02000604040000020004" pitchFamily="50" charset="0"/>
              </a:rPr>
              <a:t>(puzzles, drawing, sports activity or have a conversation about something the child is interested</a:t>
            </a:r>
          </a:p>
          <a:p>
            <a:pPr algn="l"/>
            <a:r>
              <a:rPr lang="en-US" sz="1800" b="0" i="0" u="none" strike="noStrike" baseline="0" dirty="0">
                <a:latin typeface="Gotham-Book" panose="02000604040000020004" pitchFamily="50" charset="0"/>
              </a:rPr>
              <a:t>in). Even teens will benefit from Special Time.</a:t>
            </a:r>
          </a:p>
          <a:p>
            <a:pPr algn="l"/>
            <a:r>
              <a:rPr lang="en-US" sz="1800" b="0" i="0" u="none" strike="noStrike" baseline="0" dirty="0">
                <a:latin typeface="Gotham-Book" panose="02000604040000020004" pitchFamily="50" charset="0"/>
              </a:rPr>
              <a:t>f. Choosing activity: Ask, </a:t>
            </a:r>
            <a:r>
              <a:rPr lang="en-US" sz="1800" b="0" i="1" u="none" strike="noStrike" baseline="0" dirty="0">
                <a:latin typeface="Gotham-BookItalic" panose="02000603040000020004" pitchFamily="50" charset="0"/>
              </a:rPr>
              <a:t>“Will it be hard for your child to find appropriate ideas to do during Special</a:t>
            </a:r>
          </a:p>
          <a:p>
            <a:pPr algn="l"/>
            <a:r>
              <a:rPr lang="en-US" sz="1800" b="0" i="1" u="none" strike="noStrike" baseline="0" dirty="0">
                <a:latin typeface="Gotham-BookItalic" panose="02000603040000020004" pitchFamily="50" charset="0"/>
              </a:rPr>
              <a:t>Time?” </a:t>
            </a:r>
            <a:r>
              <a:rPr lang="en-US" sz="1800" b="0" i="0" u="none" strike="noStrike" baseline="0" dirty="0">
                <a:latin typeface="Gotham-Book" panose="02000604040000020004" pitchFamily="50" charset="0"/>
              </a:rPr>
              <a:t>Direct to Handout 4: Special Time Activities, for ideas.</a:t>
            </a:r>
          </a:p>
          <a:p>
            <a:pPr algn="l"/>
            <a:r>
              <a:rPr lang="en-US" sz="1800" b="0" i="0" u="none" strike="noStrike" baseline="0" dirty="0">
                <a:latin typeface="Gotham-Book" panose="02000604040000020004" pitchFamily="50" charset="0"/>
              </a:rPr>
              <a:t>4. Ask parents: “Do you foresee any barriers to doing Special Time?”</a:t>
            </a:r>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11</a:t>
            </a:fld>
            <a:endParaRPr lang="en-US" dirty="0"/>
          </a:p>
        </p:txBody>
      </p:sp>
    </p:spTree>
    <p:extLst>
      <p:ext uri="{BB962C8B-B14F-4D97-AF65-F5344CB8AC3E}">
        <p14:creationId xmlns:p14="http://schemas.microsoft.com/office/powerpoint/2010/main" val="297637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Gotham-Medium" panose="02000604030000020004" pitchFamily="50" charset="0"/>
              </a:rPr>
              <a:t>E. </a:t>
            </a:r>
            <a:r>
              <a:rPr lang="en-US" sz="1800" b="0" i="0" u="none" strike="noStrike" baseline="0" dirty="0">
                <a:latin typeface="Gotham-Book" panose="02000604040000020004" pitchFamily="50" charset="0"/>
              </a:rPr>
              <a:t>How to do Special Time. Refer to Handout 3: Special Time and review guidelines with parent</a:t>
            </a:r>
          </a:p>
          <a:p>
            <a:pPr algn="l"/>
            <a:r>
              <a:rPr lang="en-US" sz="1800" b="0" i="0" u="none" strike="noStrike" baseline="0" dirty="0">
                <a:latin typeface="Gotham-Book" panose="02000604040000020004" pitchFamily="50" charset="0"/>
              </a:rPr>
              <a:t>1. Schedule 10-15 min per day (set a timer) of “Special Time” to play with your child.</a:t>
            </a:r>
          </a:p>
          <a:p>
            <a:pPr algn="l"/>
            <a:r>
              <a:rPr lang="en-US" sz="1800" b="0" i="0" u="none" strike="noStrike" baseline="0" dirty="0">
                <a:latin typeface="Gotham-Book" panose="02000604040000020004" pitchFamily="50" charset="0"/>
              </a:rPr>
              <a:t>2. Child picks the activity (can set ground rules: no electronics, must be free, avoid competitive games</a:t>
            </a:r>
          </a:p>
          <a:p>
            <a:pPr algn="l"/>
            <a:r>
              <a:rPr lang="en-US" sz="1800" b="0" i="0" u="none" strike="noStrike" baseline="0" dirty="0">
                <a:latin typeface="Gotham-Book" panose="02000604040000020004" pitchFamily="50" charset="0"/>
              </a:rPr>
              <a:t>with a winner and loser).</a:t>
            </a:r>
          </a:p>
          <a:p>
            <a:pPr algn="l"/>
            <a:r>
              <a:rPr lang="en-US" sz="1800" b="0" i="0" u="none" strike="noStrike" baseline="0" dirty="0">
                <a:latin typeface="Gotham-Book" panose="02000604040000020004" pitchFamily="50" charset="0"/>
              </a:rPr>
              <a:t>3. Parent will use attending skills during Special Time.</a:t>
            </a:r>
          </a:p>
          <a:p>
            <a:pPr algn="l"/>
            <a:r>
              <a:rPr lang="en-US" sz="1800" b="0" i="0" u="none" strike="noStrike" baseline="0" dirty="0">
                <a:latin typeface="Gotham-Book" panose="02000604040000020004" pitchFamily="50" charset="0"/>
              </a:rPr>
              <a:t>a. Describe child’s activity like a sports commentator: i.e., “You are…putting the red block on the blue</a:t>
            </a:r>
          </a:p>
          <a:p>
            <a:pPr algn="l"/>
            <a:r>
              <a:rPr lang="en-US" sz="1800" b="0" i="0" u="none" strike="noStrike" baseline="0" dirty="0">
                <a:latin typeface="Gotham-Book" panose="02000604040000020004" pitchFamily="50" charset="0"/>
              </a:rPr>
              <a:t>one. It looks like you are ______ [searching for a matching piece]”</a:t>
            </a:r>
          </a:p>
          <a:p>
            <a:pPr algn="l"/>
            <a:r>
              <a:rPr lang="en-US" sz="1800" b="0" i="0" u="none" strike="noStrike" baseline="0" dirty="0">
                <a:latin typeface="Gotham-Book" panose="02000604040000020004" pitchFamily="50" charset="0"/>
              </a:rPr>
              <a:t>b. Be positive and enthusiastic. No conversations about past or future or controversial topics </a:t>
            </a:r>
            <a:r>
              <a:rPr lang="en-US" sz="1800" b="0" i="1" u="none" strike="noStrike" baseline="0" dirty="0">
                <a:latin typeface="Gotham-BookItalic" panose="02000603040000020004" pitchFamily="50" charset="0"/>
              </a:rPr>
              <a:t>e.g.</a:t>
            </a:r>
          </a:p>
          <a:p>
            <a:pPr algn="l"/>
            <a:r>
              <a:rPr lang="en-US" sz="1800" b="0" i="1" u="none" strike="noStrike" baseline="0" dirty="0">
                <a:latin typeface="Gotham-BookItalic" panose="02000603040000020004" pitchFamily="50" charset="0"/>
              </a:rPr>
              <a:t>how he got in trouble at school yesterday, how he needs to clean his room . . . </a:t>
            </a:r>
            <a:r>
              <a:rPr lang="en-US" sz="1800" b="0" i="0" u="none" strike="noStrike" baseline="0" dirty="0">
                <a:latin typeface="Gotham-Book" panose="02000604040000020004" pitchFamily="50" charset="0"/>
              </a:rPr>
              <a:t>No criticism or</a:t>
            </a:r>
          </a:p>
          <a:p>
            <a:pPr algn="l"/>
            <a:r>
              <a:rPr lang="en-US" sz="1800" b="0" i="0" u="none" strike="noStrike" baseline="0" dirty="0">
                <a:latin typeface="Gotham-Book" panose="02000604040000020004" pitchFamily="50" charset="0"/>
              </a:rPr>
              <a:t>punishment.</a:t>
            </a:r>
          </a:p>
          <a:p>
            <a:pPr algn="l"/>
            <a:r>
              <a:rPr lang="en-US" sz="1800" b="0" i="0" u="none" strike="noStrike" baseline="0" dirty="0">
                <a:latin typeface="Gotham-Book" panose="02000604040000020004" pitchFamily="50" charset="0"/>
              </a:rPr>
              <a:t>c. Do Special Time, even if the child has had negative behaviors that day. In fact, those are the days</a:t>
            </a:r>
          </a:p>
          <a:p>
            <a:pPr algn="l"/>
            <a:r>
              <a:rPr lang="en-US" sz="1800" b="0" i="0" u="none" strike="noStrike" baseline="0" dirty="0">
                <a:latin typeface="Gotham-Book" panose="02000604040000020004" pitchFamily="50" charset="0"/>
              </a:rPr>
              <a:t>when Special Time is needed even more.</a:t>
            </a:r>
          </a:p>
          <a:p>
            <a:pPr algn="l"/>
            <a:r>
              <a:rPr lang="en-US" sz="1800" b="0" i="0" u="none" strike="noStrike" baseline="0" dirty="0">
                <a:latin typeface="Gotham-Book" panose="02000604040000020004" pitchFamily="50" charset="0"/>
              </a:rPr>
              <a:t>d. If negative behavior occurs, coach parents to ignore until it stops (parents can focus on playing</a:t>
            </a:r>
          </a:p>
          <a:p>
            <a:pPr algn="l"/>
            <a:r>
              <a:rPr lang="en-US" sz="1800" b="0" i="0" u="none" strike="noStrike" baseline="0" dirty="0">
                <a:latin typeface="Gotham-Book" panose="02000604040000020004" pitchFamily="50" charset="0"/>
              </a:rPr>
              <a:t>with the toys by themselves). If a major misbehavior happens, handle as usual and redirect to play</a:t>
            </a:r>
          </a:p>
          <a:p>
            <a:pPr algn="l"/>
            <a:r>
              <a:rPr lang="en-US" sz="1800" b="0" i="0" u="none" strike="noStrike" baseline="0" dirty="0">
                <a:latin typeface="Gotham-Book" panose="02000604040000020004" pitchFamily="50" charset="0"/>
              </a:rPr>
              <a:t>appropriately. If major misbehavior continues, say, “Ok, we have to end Special Time for today.</a:t>
            </a:r>
          </a:p>
          <a:p>
            <a:pPr algn="l"/>
            <a:r>
              <a:rPr lang="en-US" sz="1800" b="0" i="0" u="none" strike="noStrike" baseline="0" dirty="0">
                <a:latin typeface="Gotham-Book" panose="02000604040000020004" pitchFamily="50" charset="0"/>
              </a:rPr>
              <a:t>We’ll try it again tomorrow.”</a:t>
            </a:r>
          </a:p>
          <a:p>
            <a:pPr algn="l"/>
            <a:r>
              <a:rPr lang="en-US" sz="1800" b="0" i="0" u="none" strike="noStrike" baseline="0" dirty="0">
                <a:latin typeface="Gotham-Book" panose="02000604040000020004" pitchFamily="50" charset="0"/>
              </a:rPr>
              <a:t>e. Kids older than 9 need less intensive commenting and may use cooperative interactive games</a:t>
            </a:r>
          </a:p>
          <a:p>
            <a:pPr algn="l"/>
            <a:r>
              <a:rPr lang="en-US" sz="1800" b="0" i="0" u="none" strike="noStrike" baseline="0" dirty="0">
                <a:latin typeface="Gotham-Book" panose="02000604040000020004" pitchFamily="50" charset="0"/>
              </a:rPr>
              <a:t>(puzzles, drawing, sports activity or have a conversation about something the child is interested</a:t>
            </a:r>
          </a:p>
          <a:p>
            <a:pPr algn="l"/>
            <a:r>
              <a:rPr lang="en-US" sz="1800" b="0" i="0" u="none" strike="noStrike" baseline="0" dirty="0">
                <a:latin typeface="Gotham-Book" panose="02000604040000020004" pitchFamily="50" charset="0"/>
              </a:rPr>
              <a:t>in). Even teens will benefit from Special Time.</a:t>
            </a:r>
          </a:p>
          <a:p>
            <a:pPr algn="l"/>
            <a:r>
              <a:rPr lang="en-US" sz="1800" b="0" i="0" u="none" strike="noStrike" baseline="0" dirty="0">
                <a:latin typeface="Gotham-Book" panose="02000604040000020004" pitchFamily="50" charset="0"/>
              </a:rPr>
              <a:t>f. Choosing activity: Ask, </a:t>
            </a:r>
            <a:r>
              <a:rPr lang="en-US" sz="1800" b="0" i="1" u="none" strike="noStrike" baseline="0" dirty="0">
                <a:latin typeface="Gotham-BookItalic" panose="02000603040000020004" pitchFamily="50" charset="0"/>
              </a:rPr>
              <a:t>“Will it be hard for your child to find appropriate ideas to do during Special</a:t>
            </a:r>
          </a:p>
          <a:p>
            <a:pPr algn="l"/>
            <a:r>
              <a:rPr lang="en-US" sz="1800" b="0" i="1" u="none" strike="noStrike" baseline="0" dirty="0">
                <a:latin typeface="Gotham-BookItalic" panose="02000603040000020004" pitchFamily="50" charset="0"/>
              </a:rPr>
              <a:t>Time?” </a:t>
            </a:r>
            <a:r>
              <a:rPr lang="en-US" sz="1800" b="0" i="0" u="none" strike="noStrike" baseline="0" dirty="0">
                <a:latin typeface="Gotham-Book" panose="02000604040000020004" pitchFamily="50" charset="0"/>
              </a:rPr>
              <a:t>Direct to Handout 4: Special Time Activities, for ideas.</a:t>
            </a:r>
          </a:p>
          <a:p>
            <a:pPr algn="l"/>
            <a:r>
              <a:rPr lang="en-US" sz="1800" b="0" i="0" u="none" strike="noStrike" baseline="0" dirty="0">
                <a:latin typeface="Gotham-Book" panose="02000604040000020004" pitchFamily="50" charset="0"/>
              </a:rPr>
              <a:t>4. Ask parents: “Do you foresee any barriers to doing Special Time?”</a:t>
            </a:r>
            <a:endParaRPr lang="en-US" dirty="0"/>
          </a:p>
        </p:txBody>
      </p:sp>
      <p:sp>
        <p:nvSpPr>
          <p:cNvPr id="4" name="Slide Number Placeholder 3"/>
          <p:cNvSpPr>
            <a:spLocks noGrp="1"/>
          </p:cNvSpPr>
          <p:nvPr>
            <p:ph type="sldNum" sz="quarter" idx="5"/>
          </p:nvPr>
        </p:nvSpPr>
        <p:spPr/>
        <p:txBody>
          <a:bodyPr/>
          <a:lstStyle/>
          <a:p>
            <a:fld id="{1B324095-D171-4341-A9DD-CA8C38DFA13D}" type="slidenum">
              <a:rPr lang="en-US" smtClean="0"/>
              <a:t>12</a:t>
            </a:fld>
            <a:endParaRPr lang="en-US" dirty="0"/>
          </a:p>
        </p:txBody>
      </p:sp>
    </p:spTree>
    <p:extLst>
      <p:ext uri="{BB962C8B-B14F-4D97-AF65-F5344CB8AC3E}">
        <p14:creationId xmlns:p14="http://schemas.microsoft.com/office/powerpoint/2010/main" val="133936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the handout for more ideas, ask parents to type in the chat what their child might choose</a:t>
            </a:r>
          </a:p>
          <a:p>
            <a:endParaRPr lang="en-US" dirty="0"/>
          </a:p>
          <a:p>
            <a:r>
              <a:rPr lang="en-US" dirty="0"/>
              <a:t>Can brainstorm with child in advance and pull ideas out of a bowl if needed</a:t>
            </a:r>
          </a:p>
        </p:txBody>
      </p:sp>
      <p:sp>
        <p:nvSpPr>
          <p:cNvPr id="4" name="Slide Number Placeholder 3"/>
          <p:cNvSpPr>
            <a:spLocks noGrp="1"/>
          </p:cNvSpPr>
          <p:nvPr>
            <p:ph type="sldNum" sz="quarter" idx="5"/>
          </p:nvPr>
        </p:nvSpPr>
        <p:spPr/>
        <p:txBody>
          <a:bodyPr/>
          <a:lstStyle/>
          <a:p>
            <a:fld id="{1B324095-D171-4341-A9DD-CA8C38DFA13D}" type="slidenum">
              <a:rPr lang="en-US" smtClean="0"/>
              <a:t>13</a:t>
            </a:fld>
            <a:endParaRPr lang="en-US" dirty="0"/>
          </a:p>
        </p:txBody>
      </p:sp>
    </p:spTree>
    <p:extLst>
      <p:ext uri="{BB962C8B-B14F-4D97-AF65-F5344CB8AC3E}">
        <p14:creationId xmlns:p14="http://schemas.microsoft.com/office/powerpoint/2010/main" val="386647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7">
            <a:extLst>
              <a:ext uri="{FF2B5EF4-FFF2-40B4-BE49-F238E27FC236}">
                <a16:creationId xmlns:a16="http://schemas.microsoft.com/office/drawing/2014/main" id="{F36FA758-3DDB-2A4B-B96B-9465C0449003}"/>
              </a:ext>
            </a:extLst>
          </p:cNvPr>
          <p:cNvSpPr>
            <a:spLocks noGrp="1"/>
          </p:cNvSpPr>
          <p:nvPr>
            <p:ph sz="quarter" idx="10" hasCustomPrompt="1"/>
          </p:nvPr>
        </p:nvSpPr>
        <p:spPr>
          <a:xfrm>
            <a:off x="457200" y="3559452"/>
            <a:ext cx="5205441" cy="443354"/>
          </a:xfrm>
          <a:prstGeom prst="rect">
            <a:avLst/>
          </a:prstGeom>
        </p:spPr>
        <p:txBody>
          <a:bodyPr/>
          <a:lstStyle>
            <a:lvl1pPr marL="0" indent="0">
              <a:buNone/>
              <a:defRPr sz="2000" b="1" i="0">
                <a:solidFill>
                  <a:srgbClr val="007A9B"/>
                </a:solidFill>
                <a:latin typeface="Gotham Medium" panose="02000604030000020004" pitchFamily="50" charset="0"/>
                <a:cs typeface="Arial" panose="020B0604020202020204" pitchFamily="34" charset="0"/>
              </a:defRPr>
            </a:lvl1pPr>
            <a:lvl2pPr marL="457200" indent="0">
              <a:buNone/>
              <a:defRPr sz="2000" b="0" i="0">
                <a:latin typeface="Gotham Medium" panose="02000604030000020004" pitchFamily="2" charset="0"/>
              </a:defRPr>
            </a:lvl2pPr>
            <a:lvl3pPr marL="914400" indent="0">
              <a:buFont typeface="Arial" panose="020B0604020202020204" pitchFamily="34" charset="0"/>
              <a:buNone/>
              <a:defRPr sz="2000" b="0" i="0">
                <a:latin typeface="Gotham Medium" panose="02000604030000020004" pitchFamily="2" charset="0"/>
              </a:defRPr>
            </a:lvl3pPr>
            <a:lvl4pPr marL="1371600" indent="0">
              <a:buNone/>
              <a:defRPr sz="2000" b="0" i="0">
                <a:latin typeface="Gotham Medium" panose="02000604030000020004" pitchFamily="2" charset="0"/>
              </a:defRPr>
            </a:lvl4pPr>
            <a:lvl5pPr marL="1828800" indent="0">
              <a:buNone/>
              <a:defRPr sz="2000" b="0" i="0">
                <a:latin typeface="Gotham Medium" panose="02000604030000020004" pitchFamily="2" charset="0"/>
              </a:defRPr>
            </a:lvl5pPr>
          </a:lstStyle>
          <a:p>
            <a:pPr lvl="0"/>
            <a:r>
              <a:rPr lang="en-US" dirty="0"/>
              <a:t>Title of Presentation</a:t>
            </a:r>
          </a:p>
        </p:txBody>
      </p:sp>
      <p:sp>
        <p:nvSpPr>
          <p:cNvPr id="8" name="Content Placeholder 14">
            <a:extLst>
              <a:ext uri="{FF2B5EF4-FFF2-40B4-BE49-F238E27FC236}">
                <a16:creationId xmlns:a16="http://schemas.microsoft.com/office/drawing/2014/main" id="{0D4D8C89-8D35-8E44-BE49-22667C7DFCE1}"/>
              </a:ext>
            </a:extLst>
          </p:cNvPr>
          <p:cNvSpPr>
            <a:spLocks noGrp="1"/>
          </p:cNvSpPr>
          <p:nvPr>
            <p:ph sz="quarter" idx="11" hasCustomPrompt="1"/>
          </p:nvPr>
        </p:nvSpPr>
        <p:spPr>
          <a:xfrm>
            <a:off x="457200" y="3943350"/>
            <a:ext cx="5205440" cy="381000"/>
          </a:xfrm>
          <a:prstGeom prst="rect">
            <a:avLst/>
          </a:prstGeom>
        </p:spPr>
        <p:txBody>
          <a:bodyPr/>
          <a:lstStyle>
            <a:lvl1pPr marL="0" indent="0">
              <a:buNone/>
              <a:defRPr sz="1800">
                <a:solidFill>
                  <a:srgbClr val="FF763D"/>
                </a:solidFill>
                <a:latin typeface="Gotham Medium" panose="02000604030000020004" pitchFamily="50" charset="0"/>
                <a:cs typeface="Arial" panose="020B0604020202020204" pitchFamily="34" charset="0"/>
              </a:defRPr>
            </a:lvl1pPr>
            <a:lvl2pPr>
              <a:defRPr sz="1800"/>
            </a:lvl2pPr>
            <a:lvl3pPr>
              <a:defRPr sz="1800"/>
            </a:lvl3pPr>
            <a:lvl4pPr>
              <a:defRPr sz="1800"/>
            </a:lvl4pPr>
            <a:lvl5pPr>
              <a:defRPr sz="1800"/>
            </a:lvl5pPr>
          </a:lstStyle>
          <a:p>
            <a:pPr lvl="0"/>
            <a:r>
              <a:rPr lang="en-US" dirty="0"/>
              <a:t>Presenter</a:t>
            </a:r>
          </a:p>
        </p:txBody>
      </p:sp>
      <p:sp>
        <p:nvSpPr>
          <p:cNvPr id="9" name="Content Placeholder 14">
            <a:extLst>
              <a:ext uri="{FF2B5EF4-FFF2-40B4-BE49-F238E27FC236}">
                <a16:creationId xmlns:a16="http://schemas.microsoft.com/office/drawing/2014/main" id="{BF2BB4E0-EB37-F544-B0EE-993903AB9AD1}"/>
              </a:ext>
            </a:extLst>
          </p:cNvPr>
          <p:cNvSpPr>
            <a:spLocks noGrp="1"/>
          </p:cNvSpPr>
          <p:nvPr>
            <p:ph sz="quarter" idx="12" hasCustomPrompt="1"/>
          </p:nvPr>
        </p:nvSpPr>
        <p:spPr>
          <a:xfrm>
            <a:off x="457200" y="4324350"/>
            <a:ext cx="5205440" cy="381000"/>
          </a:xfrm>
          <a:prstGeom prst="rect">
            <a:avLst/>
          </a:prstGeom>
        </p:spPr>
        <p:txBody>
          <a:bodyPr/>
          <a:lstStyle>
            <a:lvl1pPr marL="0" indent="0">
              <a:buNone/>
              <a:defRPr sz="1400" b="1" i="0">
                <a:solidFill>
                  <a:srgbClr val="464A4D"/>
                </a:solidFill>
                <a:latin typeface="Gotham Medium" panose="02000604030000020004" pitchFamily="50" charset="0"/>
                <a:cs typeface="Arial" panose="020B0604020202020204" pitchFamily="34" charset="0"/>
              </a:defRPr>
            </a:lvl1pPr>
            <a:lvl2pPr>
              <a:defRPr sz="1800"/>
            </a:lvl2pPr>
            <a:lvl3pPr>
              <a:defRPr sz="1800"/>
            </a:lvl3pPr>
            <a:lvl4pPr>
              <a:defRPr sz="1800"/>
            </a:lvl4pPr>
            <a:lvl5pPr>
              <a:defRPr sz="1800"/>
            </a:lvl5pPr>
          </a:lstStyle>
          <a:p>
            <a:pPr lvl="0"/>
            <a:r>
              <a:rPr lang="en-US" dirty="0"/>
              <a:t>DATE</a:t>
            </a:r>
          </a:p>
        </p:txBody>
      </p:sp>
    </p:spTree>
    <p:extLst>
      <p:ext uri="{BB962C8B-B14F-4D97-AF65-F5344CB8AC3E}">
        <p14:creationId xmlns:p14="http://schemas.microsoft.com/office/powerpoint/2010/main" val="67286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263C4AD-18EF-EC4F-BC5D-BE05963A55CC}"/>
              </a:ext>
            </a:extLst>
          </p:cNvPr>
          <p:cNvSpPr>
            <a:spLocks noGrp="1"/>
          </p:cNvSpPr>
          <p:nvPr>
            <p:ph sz="quarter" idx="12" hasCustomPrompt="1"/>
          </p:nvPr>
        </p:nvSpPr>
        <p:spPr>
          <a:xfrm>
            <a:off x="451236" y="244078"/>
            <a:ext cx="6248400" cy="457200"/>
          </a:xfrm>
          <a:prstGeom prst="rect">
            <a:avLst/>
          </a:prstGeom>
        </p:spPr>
        <p:txBody>
          <a:bodyPr/>
          <a:lstStyle>
            <a:lvl1pPr marL="0" indent="0">
              <a:lnSpc>
                <a:spcPts val="3000"/>
              </a:lnSpc>
              <a:spcBef>
                <a:spcPts val="0"/>
              </a:spcBef>
              <a:buNone/>
              <a:defRPr sz="1800" b="1" i="0">
                <a:solidFill>
                  <a:srgbClr val="007A9B"/>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Slide Category Headline</a:t>
            </a:r>
          </a:p>
        </p:txBody>
      </p:sp>
      <p:sp>
        <p:nvSpPr>
          <p:cNvPr id="3" name="Content Placeholder 5">
            <a:extLst>
              <a:ext uri="{FF2B5EF4-FFF2-40B4-BE49-F238E27FC236}">
                <a16:creationId xmlns:a16="http://schemas.microsoft.com/office/drawing/2014/main" id="{E407D95D-D425-CD45-99B9-BA16F2CADEE3}"/>
              </a:ext>
            </a:extLst>
          </p:cNvPr>
          <p:cNvSpPr>
            <a:spLocks noGrp="1"/>
          </p:cNvSpPr>
          <p:nvPr>
            <p:ph sz="quarter" idx="13" hasCustomPrompt="1"/>
          </p:nvPr>
        </p:nvSpPr>
        <p:spPr>
          <a:xfrm>
            <a:off x="455212" y="1809750"/>
            <a:ext cx="4572000" cy="457200"/>
          </a:xfrm>
          <a:prstGeom prst="rect">
            <a:avLst/>
          </a:prstGeom>
        </p:spPr>
        <p:txBody>
          <a:bodyPr/>
          <a:lstStyle>
            <a:lvl1pPr marL="0" indent="0">
              <a:lnSpc>
                <a:spcPts val="3000"/>
              </a:lnSpc>
              <a:spcBef>
                <a:spcPts val="0"/>
              </a:spcBef>
              <a:buNone/>
              <a:defRPr sz="2400" b="1" i="0">
                <a:solidFill>
                  <a:srgbClr val="007A9B"/>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Headline</a:t>
            </a:r>
          </a:p>
        </p:txBody>
      </p:sp>
      <p:sp>
        <p:nvSpPr>
          <p:cNvPr id="4" name="Content Placeholder 5">
            <a:extLst>
              <a:ext uri="{FF2B5EF4-FFF2-40B4-BE49-F238E27FC236}">
                <a16:creationId xmlns:a16="http://schemas.microsoft.com/office/drawing/2014/main" id="{F7A4C73C-B223-2B46-81A3-A2C376D798B1}"/>
              </a:ext>
            </a:extLst>
          </p:cNvPr>
          <p:cNvSpPr>
            <a:spLocks noGrp="1"/>
          </p:cNvSpPr>
          <p:nvPr>
            <p:ph sz="quarter" idx="14" hasCustomPrompt="1"/>
          </p:nvPr>
        </p:nvSpPr>
        <p:spPr>
          <a:xfrm>
            <a:off x="451236" y="2266950"/>
            <a:ext cx="5720964" cy="2819400"/>
          </a:xfrm>
          <a:prstGeom prst="rect">
            <a:avLst/>
          </a:prstGeom>
        </p:spPr>
        <p:txBody>
          <a:bodyPr/>
          <a:lstStyle>
            <a:lvl1pPr marL="285750" indent="-285750">
              <a:lnSpc>
                <a:spcPct val="100000"/>
              </a:lnSpc>
              <a:spcBef>
                <a:spcPts val="1200"/>
              </a:spcBef>
              <a:buFont typeface="Arial" panose="020B0604020202020204" pitchFamily="34" charset="0"/>
              <a:buChar char="•"/>
              <a:defRPr sz="1400" b="0" i="0">
                <a:solidFill>
                  <a:schemeClr val="tx1"/>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Re que diam, voles as ex et </a:t>
            </a:r>
            <a:r>
              <a:rPr lang="en-US" dirty="0" err="1"/>
              <a:t>acit</a:t>
            </a:r>
            <a:r>
              <a:rPr lang="en-US" dirty="0"/>
              <a:t> </a:t>
            </a:r>
            <a:r>
              <a:rPr lang="en-US" dirty="0" err="1"/>
              <a:t>erum</a:t>
            </a:r>
            <a:r>
              <a:rPr lang="en-US" dirty="0"/>
              <a:t> ant pos </a:t>
            </a:r>
            <a:r>
              <a:rPr lang="en-US" dirty="0" err="1"/>
              <a:t>aceptior</a:t>
            </a:r>
            <a:r>
              <a:rPr lang="en-US" dirty="0"/>
              <a:t> sapid </a:t>
            </a:r>
            <a:r>
              <a:rPr lang="en-US" dirty="0" err="1"/>
              <a:t>magnita</a:t>
            </a:r>
            <a:r>
              <a:rPr lang="en-US" dirty="0"/>
              <a:t> </a:t>
            </a:r>
            <a:r>
              <a:rPr lang="en-US" dirty="0" err="1"/>
              <a:t>sperum</a:t>
            </a:r>
            <a:r>
              <a:rPr lang="en-US" dirty="0"/>
              <a:t> </a:t>
            </a:r>
            <a:r>
              <a:rPr lang="en-US" dirty="0" err="1"/>
              <a:t>imus</a:t>
            </a:r>
            <a:r>
              <a:rPr lang="en-US" dirty="0"/>
              <a:t> </a:t>
            </a:r>
            <a:r>
              <a:rPr lang="en-US" dirty="0" err="1"/>
              <a:t>iur</a:t>
            </a:r>
            <a:r>
              <a:rPr lang="en-US" dirty="0"/>
              <a:t>?</a:t>
            </a:r>
          </a:p>
          <a:p>
            <a:pPr lvl="0"/>
            <a:r>
              <a:rPr lang="en-US" dirty="0"/>
              <a:t>Nam </a:t>
            </a:r>
            <a:r>
              <a:rPr lang="en-US" dirty="0" err="1"/>
              <a:t>venda</a:t>
            </a:r>
            <a:r>
              <a:rPr lang="en-US" dirty="0"/>
              <a:t> </a:t>
            </a:r>
            <a:r>
              <a:rPr lang="en-US" dirty="0" err="1"/>
              <a:t>eost</a:t>
            </a:r>
            <a:r>
              <a:rPr lang="en-US" dirty="0"/>
              <a:t>, </a:t>
            </a:r>
            <a:r>
              <a:rPr lang="en-US" dirty="0" err="1"/>
              <a:t>toreiciis</a:t>
            </a:r>
            <a:r>
              <a:rPr lang="en-US" dirty="0"/>
              <a:t> era </a:t>
            </a:r>
            <a:r>
              <a:rPr lang="en-US" dirty="0" err="1"/>
              <a:t>quam</a:t>
            </a:r>
            <a:r>
              <a:rPr lang="en-US" dirty="0"/>
              <a:t> </a:t>
            </a:r>
            <a:r>
              <a:rPr lang="en-US" dirty="0" err="1"/>
              <a:t>fugiatio</a:t>
            </a:r>
            <a:r>
              <a:rPr lang="en-US" dirty="0"/>
              <a:t> </a:t>
            </a:r>
            <a:r>
              <a:rPr lang="en-US" dirty="0" err="1"/>
              <a:t>tem</a:t>
            </a:r>
            <a:r>
              <a:rPr lang="en-US" dirty="0"/>
              <a:t> </a:t>
            </a:r>
            <a:r>
              <a:rPr lang="en-US" dirty="0" err="1"/>
              <a:t>quis</a:t>
            </a:r>
            <a:r>
              <a:rPr lang="en-US" dirty="0"/>
              <a:t> </a:t>
            </a:r>
            <a:r>
              <a:rPr lang="en-US" dirty="0" err="1"/>
              <a:t>abor</a:t>
            </a:r>
            <a:r>
              <a:rPr lang="en-US" dirty="0"/>
              <a:t> </a:t>
            </a:r>
            <a:r>
              <a:rPr lang="en-US" dirty="0" err="1"/>
              <a:t>aut</a:t>
            </a:r>
            <a:r>
              <a:rPr lang="en-US" dirty="0"/>
              <a:t> res </a:t>
            </a:r>
            <a:r>
              <a:rPr lang="en-US" dirty="0" err="1"/>
              <a:t>antios</a:t>
            </a:r>
            <a:r>
              <a:rPr lang="en-US" dirty="0"/>
              <a:t> </a:t>
            </a:r>
            <a:r>
              <a:rPr lang="en-US" dirty="0" err="1"/>
              <a:t>evel</a:t>
            </a:r>
            <a:r>
              <a:rPr lang="en-US" dirty="0"/>
              <a:t> </a:t>
            </a:r>
            <a:r>
              <a:rPr lang="en-US" dirty="0" err="1"/>
              <a:t>magnam</a:t>
            </a:r>
            <a:r>
              <a:rPr lang="en-US" dirty="0"/>
              <a:t> et </a:t>
            </a:r>
            <a:r>
              <a:rPr lang="en-US" dirty="0" err="1"/>
              <a:t>veniende</a:t>
            </a:r>
            <a:r>
              <a:rPr lang="en-US" dirty="0"/>
              <a:t> </a:t>
            </a:r>
          </a:p>
          <a:p>
            <a:pPr lvl="0"/>
            <a:r>
              <a:rPr lang="en-US" dirty="0" err="1"/>
              <a:t>sintiae</a:t>
            </a:r>
            <a:r>
              <a:rPr lang="en-US" dirty="0"/>
              <a:t> nihil et </a:t>
            </a:r>
            <a:r>
              <a:rPr lang="en-US" dirty="0" err="1"/>
              <a:t>volorum</a:t>
            </a:r>
            <a:r>
              <a:rPr lang="en-US" dirty="0"/>
              <a:t> </a:t>
            </a:r>
            <a:r>
              <a:rPr lang="en-US" dirty="0" err="1"/>
              <a:t>vitatis</a:t>
            </a:r>
            <a:r>
              <a:rPr lang="en-US" dirty="0"/>
              <a:t> </a:t>
            </a:r>
            <a:r>
              <a:rPr lang="en-US" dirty="0" err="1"/>
              <a:t>seceaqu</a:t>
            </a:r>
            <a:r>
              <a:rPr lang="en-US" dirty="0"/>
              <a:t> </a:t>
            </a:r>
            <a:r>
              <a:rPr lang="en-US" dirty="0" err="1"/>
              <a:t>atatasiti</a:t>
            </a:r>
            <a:r>
              <a:rPr lang="en-US" dirty="0"/>
              <a:t> </a:t>
            </a:r>
            <a:r>
              <a:rPr lang="en-US" dirty="0" err="1"/>
              <a:t>officip</a:t>
            </a:r>
            <a:r>
              <a:rPr lang="en-US" dirty="0"/>
              <a:t> </a:t>
            </a:r>
            <a:r>
              <a:rPr lang="en-US" dirty="0" err="1"/>
              <a:t>itasped</a:t>
            </a:r>
            <a:r>
              <a:rPr lang="en-US" dirty="0"/>
              <a:t> </a:t>
            </a:r>
            <a:r>
              <a:rPr lang="en-US" dirty="0" err="1"/>
              <a:t>essimaio</a:t>
            </a:r>
            <a:r>
              <a:rPr lang="en-US" dirty="0"/>
              <a:t>. Ovid </a:t>
            </a:r>
            <a:r>
              <a:rPr lang="en-US" dirty="0" err="1"/>
              <a:t>mo</a:t>
            </a:r>
            <a:r>
              <a:rPr lang="en-US" dirty="0"/>
              <a:t> </a:t>
            </a:r>
            <a:r>
              <a:rPr lang="en-US" dirty="0" err="1"/>
              <a:t>eaquuntios</a:t>
            </a:r>
            <a:r>
              <a:rPr lang="en-US" dirty="0"/>
              <a:t> </a:t>
            </a:r>
            <a:r>
              <a:rPr lang="en-US" dirty="0" err="1"/>
              <a:t>veligent</a:t>
            </a:r>
            <a:r>
              <a:rPr lang="en-US" dirty="0"/>
              <a:t>.</a:t>
            </a:r>
          </a:p>
          <a:p>
            <a:pPr lvl="0"/>
            <a:r>
              <a:rPr lang="en-US" dirty="0" err="1"/>
              <a:t>Sectati</a:t>
            </a:r>
            <a:r>
              <a:rPr lang="en-US" dirty="0"/>
              <a:t> </a:t>
            </a:r>
            <a:r>
              <a:rPr lang="en-US" dirty="0" err="1"/>
              <a:t>sequassit</a:t>
            </a:r>
            <a:r>
              <a:rPr lang="en-US" dirty="0"/>
              <a:t> et </a:t>
            </a:r>
            <a:r>
              <a:rPr lang="en-US" dirty="0" err="1"/>
              <a:t>aliquat</a:t>
            </a:r>
            <a:r>
              <a:rPr lang="en-US" dirty="0"/>
              <a:t> ad et in pa </a:t>
            </a:r>
            <a:r>
              <a:rPr lang="en-US" dirty="0" err="1"/>
              <a:t>nulpari</a:t>
            </a:r>
            <a:r>
              <a:rPr lang="en-US" dirty="0"/>
              <a:t> </a:t>
            </a:r>
            <a:r>
              <a:rPr lang="en-US" dirty="0" err="1"/>
              <a:t>amusant</a:t>
            </a:r>
            <a:r>
              <a:rPr lang="en-US" dirty="0"/>
              <a:t>,</a:t>
            </a:r>
          </a:p>
        </p:txBody>
      </p:sp>
      <p:sp>
        <p:nvSpPr>
          <p:cNvPr id="5" name="Content Placeholder 5">
            <a:extLst>
              <a:ext uri="{FF2B5EF4-FFF2-40B4-BE49-F238E27FC236}">
                <a16:creationId xmlns:a16="http://schemas.microsoft.com/office/drawing/2014/main" id="{EB6B534C-1017-D641-BF69-E6D7298BB263}"/>
              </a:ext>
            </a:extLst>
          </p:cNvPr>
          <p:cNvSpPr>
            <a:spLocks noGrp="1"/>
          </p:cNvSpPr>
          <p:nvPr>
            <p:ph sz="quarter" idx="15" hasCustomPrompt="1"/>
          </p:nvPr>
        </p:nvSpPr>
        <p:spPr>
          <a:xfrm>
            <a:off x="451236" y="472678"/>
            <a:ext cx="6248400" cy="457200"/>
          </a:xfrm>
          <a:prstGeom prst="rect">
            <a:avLst/>
          </a:prstGeom>
        </p:spPr>
        <p:txBody>
          <a:bodyPr/>
          <a:lstStyle>
            <a:lvl1pPr marL="0" indent="0">
              <a:lnSpc>
                <a:spcPts val="3000"/>
              </a:lnSpc>
              <a:spcBef>
                <a:spcPts val="0"/>
              </a:spcBef>
              <a:buNone/>
              <a:defRPr sz="1600" b="0" i="0">
                <a:solidFill>
                  <a:srgbClr val="464A4D"/>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Slide Category Sub-head</a:t>
            </a:r>
          </a:p>
        </p:txBody>
      </p:sp>
      <p:sp>
        <p:nvSpPr>
          <p:cNvPr id="7" name="Content Placeholder 5">
            <a:extLst>
              <a:ext uri="{FF2B5EF4-FFF2-40B4-BE49-F238E27FC236}">
                <a16:creationId xmlns:a16="http://schemas.microsoft.com/office/drawing/2014/main" id="{5C2ECA55-5437-6A4A-8CB1-135A7F246070}"/>
              </a:ext>
            </a:extLst>
          </p:cNvPr>
          <p:cNvSpPr>
            <a:spLocks noGrp="1"/>
          </p:cNvSpPr>
          <p:nvPr>
            <p:ph sz="quarter" idx="16" hasCustomPrompt="1"/>
          </p:nvPr>
        </p:nvSpPr>
        <p:spPr>
          <a:xfrm>
            <a:off x="455212" y="1069181"/>
            <a:ext cx="6859988" cy="690563"/>
          </a:xfrm>
          <a:prstGeom prst="rect">
            <a:avLst/>
          </a:prstGeom>
        </p:spPr>
        <p:txBody>
          <a:bodyPr/>
          <a:lstStyle>
            <a:lvl1pPr marL="0" indent="0">
              <a:lnSpc>
                <a:spcPct val="100000"/>
              </a:lnSpc>
              <a:spcBef>
                <a:spcPts val="0"/>
              </a:spcBef>
              <a:buNone/>
              <a:defRPr sz="1800" b="0" i="0">
                <a:solidFill>
                  <a:srgbClr val="464A4D"/>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Ores </a:t>
            </a:r>
            <a:r>
              <a:rPr lang="en-US" dirty="0" err="1"/>
              <a:t>reprerit</a:t>
            </a:r>
            <a:r>
              <a:rPr lang="en-US" dirty="0"/>
              <a:t> pro ese </a:t>
            </a:r>
            <a:r>
              <a:rPr lang="en-US" dirty="0" err="1"/>
              <a:t>lacienis</a:t>
            </a:r>
            <a:r>
              <a:rPr lang="en-US" dirty="0"/>
              <a:t> es </a:t>
            </a:r>
            <a:r>
              <a:rPr lang="en-US" dirty="0" err="1"/>
              <a:t>iur</a:t>
            </a:r>
            <a:r>
              <a:rPr lang="en-US" dirty="0"/>
              <a:t>, </a:t>
            </a:r>
            <a:r>
              <a:rPr lang="en-US" dirty="0" err="1"/>
              <a:t>sinvernam</a:t>
            </a:r>
            <a:r>
              <a:rPr lang="en-US" dirty="0"/>
              <a:t>, quo </a:t>
            </a:r>
            <a:r>
              <a:rPr lang="en-US" dirty="0" err="1"/>
              <a:t>modit</a:t>
            </a:r>
            <a:r>
              <a:rPr lang="en-US" dirty="0"/>
              <a:t> </a:t>
            </a:r>
            <a:r>
              <a:rPr lang="en-US" dirty="0" err="1"/>
              <a:t>vere</a:t>
            </a:r>
            <a:r>
              <a:rPr lang="en-US" dirty="0"/>
              <a:t> </a:t>
            </a:r>
            <a:r>
              <a:rPr lang="en-US" dirty="0" err="1"/>
              <a:t>nos</a:t>
            </a:r>
            <a:r>
              <a:rPr lang="en-US" dirty="0"/>
              <a:t> </a:t>
            </a:r>
            <a:r>
              <a:rPr lang="en-US" dirty="0" err="1"/>
              <a:t>magnis</a:t>
            </a:r>
            <a:r>
              <a:rPr lang="en-US" dirty="0"/>
              <a:t> </a:t>
            </a:r>
            <a:r>
              <a:rPr lang="en-US" dirty="0" err="1"/>
              <a:t>verovid</a:t>
            </a:r>
            <a:r>
              <a:rPr lang="en-US" dirty="0"/>
              <a:t> </a:t>
            </a:r>
            <a:r>
              <a:rPr lang="en-US" dirty="0" err="1"/>
              <a:t>quatur</a:t>
            </a:r>
            <a:r>
              <a:rPr lang="en-US" dirty="0"/>
              <a:t> ad.</a:t>
            </a:r>
          </a:p>
        </p:txBody>
      </p:sp>
      <p:sp>
        <p:nvSpPr>
          <p:cNvPr id="8" name="Content Placeholder 5">
            <a:extLst>
              <a:ext uri="{FF2B5EF4-FFF2-40B4-BE49-F238E27FC236}">
                <a16:creationId xmlns:a16="http://schemas.microsoft.com/office/drawing/2014/main" id="{A3104BF0-2B09-F442-AAA8-3E33165D202C}"/>
              </a:ext>
            </a:extLst>
          </p:cNvPr>
          <p:cNvSpPr>
            <a:spLocks noGrp="1"/>
          </p:cNvSpPr>
          <p:nvPr>
            <p:ph sz="quarter" idx="17" hasCustomPrompt="1"/>
          </p:nvPr>
        </p:nvSpPr>
        <p:spPr>
          <a:xfrm>
            <a:off x="6400800" y="1921668"/>
            <a:ext cx="2362200" cy="497682"/>
          </a:xfrm>
          <a:prstGeom prst="rect">
            <a:avLst/>
          </a:prstGeom>
        </p:spPr>
        <p:txBody>
          <a:bodyPr/>
          <a:lstStyle>
            <a:lvl1pPr marL="0" indent="0">
              <a:lnSpc>
                <a:spcPts val="3000"/>
              </a:lnSpc>
              <a:spcBef>
                <a:spcPts val="0"/>
              </a:spcBef>
              <a:buNone/>
              <a:defRPr sz="1800" b="1" i="0">
                <a:solidFill>
                  <a:srgbClr val="DADAD6"/>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Callout Headline</a:t>
            </a:r>
          </a:p>
        </p:txBody>
      </p:sp>
      <p:sp>
        <p:nvSpPr>
          <p:cNvPr id="9" name="Content Placeholder 5">
            <a:extLst>
              <a:ext uri="{FF2B5EF4-FFF2-40B4-BE49-F238E27FC236}">
                <a16:creationId xmlns:a16="http://schemas.microsoft.com/office/drawing/2014/main" id="{D9D90729-A15A-EC43-AE4E-FFFFFF99FCC9}"/>
              </a:ext>
            </a:extLst>
          </p:cNvPr>
          <p:cNvSpPr>
            <a:spLocks noGrp="1"/>
          </p:cNvSpPr>
          <p:nvPr>
            <p:ph sz="quarter" idx="18" hasCustomPrompt="1"/>
          </p:nvPr>
        </p:nvSpPr>
        <p:spPr>
          <a:xfrm>
            <a:off x="6493068" y="2571750"/>
            <a:ext cx="2177664" cy="2327145"/>
          </a:xfrm>
          <a:prstGeom prst="rect">
            <a:avLst/>
          </a:prstGeom>
        </p:spPr>
        <p:txBody>
          <a:bodyPr wrap="square" lIns="0" tIns="0" rIns="0" bIns="0"/>
          <a:lstStyle>
            <a:lvl1pPr marL="0" indent="0">
              <a:lnSpc>
                <a:spcPct val="100000"/>
              </a:lnSpc>
              <a:spcBef>
                <a:spcPts val="0"/>
              </a:spcBef>
              <a:buNone/>
              <a:defRPr sz="1100" b="0" i="0">
                <a:solidFill>
                  <a:srgbClr val="DADAD6"/>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err="1"/>
              <a:t>Os</a:t>
            </a:r>
            <a:r>
              <a:rPr lang="en-US" dirty="0"/>
              <a:t> quo </a:t>
            </a:r>
            <a:r>
              <a:rPr lang="en-US" dirty="0" err="1"/>
              <a:t>venecte</a:t>
            </a:r>
            <a:r>
              <a:rPr lang="en-US" dirty="0"/>
              <a:t> et id qui con </a:t>
            </a:r>
            <a:r>
              <a:rPr lang="en-US" dirty="0" err="1"/>
              <a:t>natem</a:t>
            </a:r>
            <a:r>
              <a:rPr lang="en-US" dirty="0"/>
              <a:t>. </a:t>
            </a:r>
            <a:r>
              <a:rPr lang="en-US" dirty="0" err="1"/>
              <a:t>Ipsaeprovid</a:t>
            </a:r>
            <a:r>
              <a:rPr lang="en-US" dirty="0"/>
              <a:t> </a:t>
            </a:r>
            <a:r>
              <a:rPr lang="en-US" dirty="0" err="1"/>
              <a:t>utempor</a:t>
            </a:r>
            <a:r>
              <a:rPr lang="en-US" dirty="0"/>
              <a:t> maximus </a:t>
            </a:r>
            <a:r>
              <a:rPr lang="en-US" dirty="0" err="1"/>
              <a:t>danimil</a:t>
            </a:r>
            <a:r>
              <a:rPr lang="en-US" dirty="0"/>
              <a:t> </a:t>
            </a:r>
            <a:r>
              <a:rPr lang="en-US" dirty="0" err="1"/>
              <a:t>lantectio</a:t>
            </a:r>
            <a:r>
              <a:rPr lang="en-US" dirty="0"/>
              <a:t> </a:t>
            </a:r>
            <a:r>
              <a:rPr lang="en-US" dirty="0" err="1"/>
              <a:t>conserum</a:t>
            </a:r>
            <a:r>
              <a:rPr lang="en-US" dirty="0"/>
              <a:t> que num qui </a:t>
            </a:r>
            <a:r>
              <a:rPr lang="en-US" dirty="0" err="1"/>
              <a:t>vitemperum</a:t>
            </a:r>
            <a:r>
              <a:rPr lang="en-US" dirty="0"/>
              <a:t> </a:t>
            </a:r>
            <a:r>
              <a:rPr lang="en-US" dirty="0" err="1"/>
              <a:t>evero</a:t>
            </a:r>
            <a:r>
              <a:rPr lang="en-US" dirty="0"/>
              <a:t> mint et </a:t>
            </a:r>
            <a:r>
              <a:rPr lang="en-US" dirty="0" err="1"/>
              <a:t>esenihil</a:t>
            </a:r>
            <a:r>
              <a:rPr lang="en-US" dirty="0"/>
              <a:t> </a:t>
            </a:r>
            <a:r>
              <a:rPr lang="en-US" dirty="0" err="1"/>
              <a:t>ipsaperitat</a:t>
            </a:r>
            <a:r>
              <a:rPr lang="en-US" dirty="0"/>
              <a:t> </a:t>
            </a:r>
            <a:r>
              <a:rPr lang="en-US" dirty="0" err="1"/>
              <a:t>etur</a:t>
            </a:r>
            <a:r>
              <a:rPr lang="en-US" dirty="0"/>
              <a:t>? </a:t>
            </a:r>
            <a:r>
              <a:rPr lang="en-US" dirty="0" err="1"/>
              <a:t>Rovid</a:t>
            </a:r>
            <a:r>
              <a:rPr lang="en-US" dirty="0"/>
              <a:t> </a:t>
            </a:r>
            <a:r>
              <a:rPr lang="en-US" dirty="0" err="1"/>
              <a:t>ut</a:t>
            </a:r>
            <a:r>
              <a:rPr lang="en-US" dirty="0"/>
              <a:t> </a:t>
            </a:r>
            <a:r>
              <a:rPr lang="en-US" dirty="0" err="1"/>
              <a:t>est</a:t>
            </a:r>
            <a:r>
              <a:rPr lang="en-US" dirty="0"/>
              <a:t> </a:t>
            </a:r>
            <a:r>
              <a:rPr lang="en-US" dirty="0" err="1"/>
              <a:t>omnihil</a:t>
            </a:r>
            <a:r>
              <a:rPr lang="en-US" dirty="0"/>
              <a:t> </a:t>
            </a:r>
            <a:r>
              <a:rPr lang="en-US" dirty="0" err="1"/>
              <a:t>igenisquia</a:t>
            </a:r>
            <a:r>
              <a:rPr lang="en-US" dirty="0"/>
              <a:t> none </a:t>
            </a:r>
            <a:r>
              <a:rPr lang="en-US" dirty="0" err="1"/>
              <a:t>maximi</a:t>
            </a:r>
            <a:r>
              <a:rPr lang="en-US" dirty="0"/>
              <a:t>, </a:t>
            </a:r>
            <a:r>
              <a:rPr lang="en-US" dirty="0" err="1"/>
              <a:t>aut</a:t>
            </a:r>
            <a:r>
              <a:rPr lang="en-US" dirty="0"/>
              <a:t> </a:t>
            </a:r>
            <a:r>
              <a:rPr lang="en-US" dirty="0" err="1"/>
              <a:t>ari</a:t>
            </a:r>
            <a:r>
              <a:rPr lang="en-US" dirty="0"/>
              <a:t> is </a:t>
            </a:r>
            <a:r>
              <a:rPr lang="en-US" dirty="0" err="1"/>
              <a:t>magnature</a:t>
            </a:r>
            <a:r>
              <a:rPr lang="en-US" dirty="0"/>
              <a:t> </a:t>
            </a:r>
            <a:r>
              <a:rPr lang="en-US" dirty="0" err="1"/>
              <a:t>endita</a:t>
            </a:r>
            <a:r>
              <a:rPr lang="en-US" dirty="0"/>
              <a:t> </a:t>
            </a:r>
            <a:r>
              <a:rPr lang="en-US" dirty="0" err="1"/>
              <a:t>quam</a:t>
            </a:r>
            <a:r>
              <a:rPr lang="en-US" dirty="0"/>
              <a:t> </a:t>
            </a:r>
            <a:r>
              <a:rPr lang="en-US" dirty="0" err="1"/>
              <a:t>quodistis</a:t>
            </a:r>
            <a:r>
              <a:rPr lang="en-US" dirty="0"/>
              <a:t> </a:t>
            </a:r>
            <a:r>
              <a:rPr lang="en-US" dirty="0" err="1"/>
              <a:t>expedis</a:t>
            </a:r>
            <a:r>
              <a:rPr lang="en-US" dirty="0"/>
              <a:t> et </a:t>
            </a:r>
            <a:r>
              <a:rPr lang="en-US" dirty="0" err="1"/>
              <a:t>explici</a:t>
            </a:r>
            <a:r>
              <a:rPr lang="en-US" dirty="0"/>
              <a:t> </a:t>
            </a:r>
            <a:r>
              <a:rPr lang="en-US" dirty="0" err="1"/>
              <a:t>mperestorae</a:t>
            </a:r>
            <a:r>
              <a:rPr lang="en-US" dirty="0"/>
              <a:t> </a:t>
            </a:r>
            <a:r>
              <a:rPr lang="en-US" dirty="0" err="1"/>
              <a:t>repratq</a:t>
            </a:r>
            <a:r>
              <a:rPr lang="en-US" dirty="0"/>
              <a:t> da </a:t>
            </a:r>
            <a:r>
              <a:rPr lang="en-US" dirty="0" err="1"/>
              <a:t>exerfero</a:t>
            </a:r>
            <a:r>
              <a:rPr lang="en-US" dirty="0"/>
              <a:t> </a:t>
            </a:r>
            <a:r>
              <a:rPr lang="en-US" dirty="0" err="1"/>
              <a:t>quae</a:t>
            </a:r>
            <a:r>
              <a:rPr lang="en-US" dirty="0"/>
              <a:t> </a:t>
            </a:r>
            <a:r>
              <a:rPr lang="en-US" dirty="0" err="1"/>
              <a:t>porerum</a:t>
            </a:r>
            <a:r>
              <a:rPr lang="en-US" dirty="0"/>
              <a:t>, </a:t>
            </a:r>
            <a:r>
              <a:rPr lang="en-US" dirty="0" err="1"/>
              <a:t>quam</a:t>
            </a:r>
            <a:r>
              <a:rPr lang="en-US" dirty="0"/>
              <a:t>.</a:t>
            </a:r>
          </a:p>
        </p:txBody>
      </p:sp>
    </p:spTree>
    <p:extLst>
      <p:ext uri="{BB962C8B-B14F-4D97-AF65-F5344CB8AC3E}">
        <p14:creationId xmlns:p14="http://schemas.microsoft.com/office/powerpoint/2010/main" val="1310475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B0367B4-5292-4099-BDB3-5673CD885F4C}"/>
              </a:ext>
            </a:extLst>
          </p:cNvPr>
          <p:cNvCxnSpPr/>
          <p:nvPr userDrawn="1"/>
        </p:nvCxnSpPr>
        <p:spPr>
          <a:xfrm>
            <a:off x="533400" y="895350"/>
            <a:ext cx="7391400" cy="0"/>
          </a:xfrm>
          <a:prstGeom prst="line">
            <a:avLst/>
          </a:prstGeom>
          <a:ln w="19050">
            <a:solidFill>
              <a:srgbClr val="5F6972"/>
            </a:solidFill>
          </a:ln>
        </p:spPr>
        <p:style>
          <a:lnRef idx="1">
            <a:schemeClr val="accent1"/>
          </a:lnRef>
          <a:fillRef idx="0">
            <a:schemeClr val="accent1"/>
          </a:fillRef>
          <a:effectRef idx="0">
            <a:schemeClr val="accent1"/>
          </a:effectRef>
          <a:fontRef idx="minor">
            <a:schemeClr val="tx1"/>
          </a:fontRef>
        </p:style>
      </p:cxnSp>
      <p:sp>
        <p:nvSpPr>
          <p:cNvPr id="5" name="Content Placeholder 5">
            <a:extLst>
              <a:ext uri="{FF2B5EF4-FFF2-40B4-BE49-F238E27FC236}">
                <a16:creationId xmlns:a16="http://schemas.microsoft.com/office/drawing/2014/main" id="{6669838A-87A0-4016-BFCE-8124653423B9}"/>
              </a:ext>
            </a:extLst>
          </p:cNvPr>
          <p:cNvSpPr>
            <a:spLocks noGrp="1"/>
          </p:cNvSpPr>
          <p:nvPr>
            <p:ph sz="quarter" idx="12" hasCustomPrompt="1"/>
          </p:nvPr>
        </p:nvSpPr>
        <p:spPr>
          <a:xfrm>
            <a:off x="457200" y="404812"/>
            <a:ext cx="6248400" cy="457200"/>
          </a:xfrm>
          <a:prstGeom prst="rect">
            <a:avLst/>
          </a:prstGeom>
        </p:spPr>
        <p:txBody>
          <a:bodyPr/>
          <a:lstStyle>
            <a:lvl1pPr marL="0" indent="0">
              <a:lnSpc>
                <a:spcPts val="3000"/>
              </a:lnSpc>
              <a:spcBef>
                <a:spcPts val="0"/>
              </a:spcBef>
              <a:buNone/>
              <a:defRPr sz="2000" b="1" i="0">
                <a:solidFill>
                  <a:srgbClr val="007A9B"/>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Headline and text only</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2939529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Content Placeholder 5">
            <a:extLst>
              <a:ext uri="{FF2B5EF4-FFF2-40B4-BE49-F238E27FC236}">
                <a16:creationId xmlns:a16="http://schemas.microsoft.com/office/drawing/2014/main" id="{738694C5-2B54-4CB7-A03A-8DE16E112448}"/>
              </a:ext>
            </a:extLst>
          </p:cNvPr>
          <p:cNvSpPr>
            <a:spLocks noGrp="1"/>
          </p:cNvSpPr>
          <p:nvPr>
            <p:ph sz="quarter" idx="12" hasCustomPrompt="1"/>
          </p:nvPr>
        </p:nvSpPr>
        <p:spPr>
          <a:xfrm>
            <a:off x="451236" y="244078"/>
            <a:ext cx="6248400" cy="457200"/>
          </a:xfrm>
          <a:prstGeom prst="rect">
            <a:avLst/>
          </a:prstGeom>
        </p:spPr>
        <p:txBody>
          <a:bodyPr/>
          <a:lstStyle>
            <a:lvl1pPr marL="0" indent="0">
              <a:lnSpc>
                <a:spcPts val="3000"/>
              </a:lnSpc>
              <a:spcBef>
                <a:spcPts val="0"/>
              </a:spcBef>
              <a:buNone/>
              <a:defRPr sz="1800" b="1" i="0">
                <a:solidFill>
                  <a:srgbClr val="007A9B"/>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Slide Category Headline</a:t>
            </a:r>
          </a:p>
        </p:txBody>
      </p:sp>
      <p:sp>
        <p:nvSpPr>
          <p:cNvPr id="25" name="Content Placeholder 5">
            <a:extLst>
              <a:ext uri="{FF2B5EF4-FFF2-40B4-BE49-F238E27FC236}">
                <a16:creationId xmlns:a16="http://schemas.microsoft.com/office/drawing/2014/main" id="{4D08D08F-85C1-408F-A6CB-761702DBD616}"/>
              </a:ext>
            </a:extLst>
          </p:cNvPr>
          <p:cNvSpPr>
            <a:spLocks noGrp="1"/>
          </p:cNvSpPr>
          <p:nvPr>
            <p:ph sz="quarter" idx="13" hasCustomPrompt="1"/>
          </p:nvPr>
        </p:nvSpPr>
        <p:spPr>
          <a:xfrm>
            <a:off x="455212" y="1809750"/>
            <a:ext cx="4572000" cy="457200"/>
          </a:xfrm>
          <a:prstGeom prst="rect">
            <a:avLst/>
          </a:prstGeom>
        </p:spPr>
        <p:txBody>
          <a:bodyPr/>
          <a:lstStyle>
            <a:lvl1pPr marL="0" indent="0">
              <a:lnSpc>
                <a:spcPts val="3000"/>
              </a:lnSpc>
              <a:spcBef>
                <a:spcPts val="0"/>
              </a:spcBef>
              <a:buNone/>
              <a:defRPr sz="2400" b="1" i="0">
                <a:solidFill>
                  <a:srgbClr val="007A9B"/>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Headline</a:t>
            </a:r>
          </a:p>
        </p:txBody>
      </p:sp>
      <p:sp>
        <p:nvSpPr>
          <p:cNvPr id="26" name="Content Placeholder 5">
            <a:extLst>
              <a:ext uri="{FF2B5EF4-FFF2-40B4-BE49-F238E27FC236}">
                <a16:creationId xmlns:a16="http://schemas.microsoft.com/office/drawing/2014/main" id="{F2A190BB-729B-46C4-9B5D-C0CDA2D1EE33}"/>
              </a:ext>
            </a:extLst>
          </p:cNvPr>
          <p:cNvSpPr>
            <a:spLocks noGrp="1"/>
          </p:cNvSpPr>
          <p:nvPr>
            <p:ph sz="quarter" idx="14" hasCustomPrompt="1"/>
          </p:nvPr>
        </p:nvSpPr>
        <p:spPr>
          <a:xfrm>
            <a:off x="451236" y="2266950"/>
            <a:ext cx="5720964" cy="2819400"/>
          </a:xfrm>
          <a:prstGeom prst="rect">
            <a:avLst/>
          </a:prstGeom>
        </p:spPr>
        <p:txBody>
          <a:bodyPr/>
          <a:lstStyle>
            <a:lvl1pPr marL="285750" indent="-285750">
              <a:lnSpc>
                <a:spcPct val="100000"/>
              </a:lnSpc>
              <a:spcBef>
                <a:spcPts val="1200"/>
              </a:spcBef>
              <a:buFont typeface="Arial" panose="020B0604020202020204" pitchFamily="34" charset="0"/>
              <a:buChar char="•"/>
              <a:defRPr sz="1400" b="0" i="0">
                <a:solidFill>
                  <a:schemeClr val="tx1"/>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Re que diam, voles as ex et </a:t>
            </a:r>
            <a:r>
              <a:rPr lang="en-US" dirty="0" err="1"/>
              <a:t>acit</a:t>
            </a:r>
            <a:r>
              <a:rPr lang="en-US" dirty="0"/>
              <a:t> </a:t>
            </a:r>
            <a:r>
              <a:rPr lang="en-US" dirty="0" err="1"/>
              <a:t>erum</a:t>
            </a:r>
            <a:r>
              <a:rPr lang="en-US" dirty="0"/>
              <a:t> ant pos </a:t>
            </a:r>
            <a:r>
              <a:rPr lang="en-US" dirty="0" err="1"/>
              <a:t>aceptior</a:t>
            </a:r>
            <a:r>
              <a:rPr lang="en-US" dirty="0"/>
              <a:t> sapid </a:t>
            </a:r>
            <a:r>
              <a:rPr lang="en-US" dirty="0" err="1"/>
              <a:t>magnita</a:t>
            </a:r>
            <a:r>
              <a:rPr lang="en-US" dirty="0"/>
              <a:t> </a:t>
            </a:r>
            <a:r>
              <a:rPr lang="en-US" dirty="0" err="1"/>
              <a:t>sperum</a:t>
            </a:r>
            <a:r>
              <a:rPr lang="en-US" dirty="0"/>
              <a:t> </a:t>
            </a:r>
            <a:r>
              <a:rPr lang="en-US" dirty="0" err="1"/>
              <a:t>imus</a:t>
            </a:r>
            <a:r>
              <a:rPr lang="en-US" dirty="0"/>
              <a:t> </a:t>
            </a:r>
            <a:r>
              <a:rPr lang="en-US" dirty="0" err="1"/>
              <a:t>iur</a:t>
            </a:r>
            <a:r>
              <a:rPr lang="en-US" dirty="0"/>
              <a:t>?</a:t>
            </a:r>
          </a:p>
          <a:p>
            <a:pPr lvl="0"/>
            <a:r>
              <a:rPr lang="en-US" dirty="0"/>
              <a:t>Nam </a:t>
            </a:r>
            <a:r>
              <a:rPr lang="en-US" dirty="0" err="1"/>
              <a:t>venda</a:t>
            </a:r>
            <a:r>
              <a:rPr lang="en-US" dirty="0"/>
              <a:t> </a:t>
            </a:r>
            <a:r>
              <a:rPr lang="en-US" dirty="0" err="1"/>
              <a:t>eost</a:t>
            </a:r>
            <a:r>
              <a:rPr lang="en-US" dirty="0"/>
              <a:t>, </a:t>
            </a:r>
            <a:r>
              <a:rPr lang="en-US" dirty="0" err="1"/>
              <a:t>toreiciis</a:t>
            </a:r>
            <a:r>
              <a:rPr lang="en-US" dirty="0"/>
              <a:t> era </a:t>
            </a:r>
            <a:r>
              <a:rPr lang="en-US" dirty="0" err="1"/>
              <a:t>quam</a:t>
            </a:r>
            <a:r>
              <a:rPr lang="en-US" dirty="0"/>
              <a:t> </a:t>
            </a:r>
            <a:r>
              <a:rPr lang="en-US" dirty="0" err="1"/>
              <a:t>fugiatio</a:t>
            </a:r>
            <a:r>
              <a:rPr lang="en-US" dirty="0"/>
              <a:t> </a:t>
            </a:r>
            <a:r>
              <a:rPr lang="en-US" dirty="0" err="1"/>
              <a:t>tem</a:t>
            </a:r>
            <a:r>
              <a:rPr lang="en-US" dirty="0"/>
              <a:t> </a:t>
            </a:r>
            <a:r>
              <a:rPr lang="en-US" dirty="0" err="1"/>
              <a:t>quis</a:t>
            </a:r>
            <a:r>
              <a:rPr lang="en-US" dirty="0"/>
              <a:t> </a:t>
            </a:r>
            <a:r>
              <a:rPr lang="en-US" dirty="0" err="1"/>
              <a:t>abor</a:t>
            </a:r>
            <a:r>
              <a:rPr lang="en-US" dirty="0"/>
              <a:t> </a:t>
            </a:r>
            <a:r>
              <a:rPr lang="en-US" dirty="0" err="1"/>
              <a:t>aut</a:t>
            </a:r>
            <a:r>
              <a:rPr lang="en-US" dirty="0"/>
              <a:t> res </a:t>
            </a:r>
            <a:r>
              <a:rPr lang="en-US" dirty="0" err="1"/>
              <a:t>antios</a:t>
            </a:r>
            <a:r>
              <a:rPr lang="en-US" dirty="0"/>
              <a:t> </a:t>
            </a:r>
            <a:r>
              <a:rPr lang="en-US" dirty="0" err="1"/>
              <a:t>evel</a:t>
            </a:r>
            <a:r>
              <a:rPr lang="en-US" dirty="0"/>
              <a:t> </a:t>
            </a:r>
            <a:r>
              <a:rPr lang="en-US" dirty="0" err="1"/>
              <a:t>magnam</a:t>
            </a:r>
            <a:r>
              <a:rPr lang="en-US" dirty="0"/>
              <a:t> et </a:t>
            </a:r>
            <a:r>
              <a:rPr lang="en-US" dirty="0" err="1"/>
              <a:t>veniende</a:t>
            </a:r>
            <a:r>
              <a:rPr lang="en-US" dirty="0"/>
              <a:t> </a:t>
            </a:r>
          </a:p>
          <a:p>
            <a:pPr lvl="0"/>
            <a:r>
              <a:rPr lang="en-US" dirty="0" err="1"/>
              <a:t>sintiae</a:t>
            </a:r>
            <a:r>
              <a:rPr lang="en-US" dirty="0"/>
              <a:t> nihil et </a:t>
            </a:r>
            <a:r>
              <a:rPr lang="en-US" dirty="0" err="1"/>
              <a:t>volorum</a:t>
            </a:r>
            <a:r>
              <a:rPr lang="en-US" dirty="0"/>
              <a:t> </a:t>
            </a:r>
            <a:r>
              <a:rPr lang="en-US" dirty="0" err="1"/>
              <a:t>vitatis</a:t>
            </a:r>
            <a:r>
              <a:rPr lang="en-US" dirty="0"/>
              <a:t> </a:t>
            </a:r>
            <a:r>
              <a:rPr lang="en-US" dirty="0" err="1"/>
              <a:t>seceaqu</a:t>
            </a:r>
            <a:r>
              <a:rPr lang="en-US" dirty="0"/>
              <a:t> </a:t>
            </a:r>
            <a:r>
              <a:rPr lang="en-US" dirty="0" err="1"/>
              <a:t>atatasiti</a:t>
            </a:r>
            <a:r>
              <a:rPr lang="en-US" dirty="0"/>
              <a:t> </a:t>
            </a:r>
            <a:r>
              <a:rPr lang="en-US" dirty="0" err="1"/>
              <a:t>officip</a:t>
            </a:r>
            <a:r>
              <a:rPr lang="en-US" dirty="0"/>
              <a:t> </a:t>
            </a:r>
            <a:r>
              <a:rPr lang="en-US" dirty="0" err="1"/>
              <a:t>itasped</a:t>
            </a:r>
            <a:r>
              <a:rPr lang="en-US" dirty="0"/>
              <a:t> </a:t>
            </a:r>
            <a:r>
              <a:rPr lang="en-US" dirty="0" err="1"/>
              <a:t>essimaio</a:t>
            </a:r>
            <a:r>
              <a:rPr lang="en-US" dirty="0"/>
              <a:t>. Ovid </a:t>
            </a:r>
            <a:r>
              <a:rPr lang="en-US" dirty="0" err="1"/>
              <a:t>mo</a:t>
            </a:r>
            <a:r>
              <a:rPr lang="en-US" dirty="0"/>
              <a:t> </a:t>
            </a:r>
            <a:r>
              <a:rPr lang="en-US" dirty="0" err="1"/>
              <a:t>eaquuntios</a:t>
            </a:r>
            <a:r>
              <a:rPr lang="en-US" dirty="0"/>
              <a:t> </a:t>
            </a:r>
            <a:r>
              <a:rPr lang="en-US" dirty="0" err="1"/>
              <a:t>veligent</a:t>
            </a:r>
            <a:r>
              <a:rPr lang="en-US" dirty="0"/>
              <a:t>.</a:t>
            </a:r>
          </a:p>
          <a:p>
            <a:pPr lvl="0"/>
            <a:r>
              <a:rPr lang="en-US" dirty="0" err="1"/>
              <a:t>Sectati</a:t>
            </a:r>
            <a:r>
              <a:rPr lang="en-US" dirty="0"/>
              <a:t> </a:t>
            </a:r>
            <a:r>
              <a:rPr lang="en-US" dirty="0" err="1"/>
              <a:t>sequassit</a:t>
            </a:r>
            <a:r>
              <a:rPr lang="en-US" dirty="0"/>
              <a:t> et </a:t>
            </a:r>
            <a:r>
              <a:rPr lang="en-US" dirty="0" err="1"/>
              <a:t>aliquat</a:t>
            </a:r>
            <a:r>
              <a:rPr lang="en-US" dirty="0"/>
              <a:t> ad et in pa </a:t>
            </a:r>
            <a:r>
              <a:rPr lang="en-US" dirty="0" err="1"/>
              <a:t>nulpari</a:t>
            </a:r>
            <a:r>
              <a:rPr lang="en-US" dirty="0"/>
              <a:t> </a:t>
            </a:r>
            <a:r>
              <a:rPr lang="en-US" dirty="0" err="1"/>
              <a:t>amusant</a:t>
            </a:r>
            <a:r>
              <a:rPr lang="en-US" dirty="0"/>
              <a:t>,</a:t>
            </a:r>
          </a:p>
        </p:txBody>
      </p:sp>
      <p:sp>
        <p:nvSpPr>
          <p:cNvPr id="27" name="Content Placeholder 5">
            <a:extLst>
              <a:ext uri="{FF2B5EF4-FFF2-40B4-BE49-F238E27FC236}">
                <a16:creationId xmlns:a16="http://schemas.microsoft.com/office/drawing/2014/main" id="{B286B533-C093-46E3-9969-6486A1243E98}"/>
              </a:ext>
            </a:extLst>
          </p:cNvPr>
          <p:cNvSpPr>
            <a:spLocks noGrp="1"/>
          </p:cNvSpPr>
          <p:nvPr>
            <p:ph sz="quarter" idx="15" hasCustomPrompt="1"/>
          </p:nvPr>
        </p:nvSpPr>
        <p:spPr>
          <a:xfrm>
            <a:off x="451236" y="472678"/>
            <a:ext cx="6248400" cy="457200"/>
          </a:xfrm>
          <a:prstGeom prst="rect">
            <a:avLst/>
          </a:prstGeom>
        </p:spPr>
        <p:txBody>
          <a:bodyPr/>
          <a:lstStyle>
            <a:lvl1pPr marL="0" indent="0">
              <a:lnSpc>
                <a:spcPts val="3000"/>
              </a:lnSpc>
              <a:spcBef>
                <a:spcPts val="0"/>
              </a:spcBef>
              <a:buNone/>
              <a:defRPr sz="1600" b="0" i="0">
                <a:solidFill>
                  <a:srgbClr val="464A4D"/>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Slide Category Sub-head</a:t>
            </a:r>
          </a:p>
        </p:txBody>
      </p:sp>
      <p:sp>
        <p:nvSpPr>
          <p:cNvPr id="28" name="Content Placeholder 5">
            <a:extLst>
              <a:ext uri="{FF2B5EF4-FFF2-40B4-BE49-F238E27FC236}">
                <a16:creationId xmlns:a16="http://schemas.microsoft.com/office/drawing/2014/main" id="{5FB547AA-EED1-4078-9DCA-2610CFFB60A9}"/>
              </a:ext>
            </a:extLst>
          </p:cNvPr>
          <p:cNvSpPr>
            <a:spLocks noGrp="1"/>
          </p:cNvSpPr>
          <p:nvPr>
            <p:ph sz="quarter" idx="16" hasCustomPrompt="1"/>
          </p:nvPr>
        </p:nvSpPr>
        <p:spPr>
          <a:xfrm>
            <a:off x="455212" y="1069181"/>
            <a:ext cx="6859988" cy="690563"/>
          </a:xfrm>
          <a:prstGeom prst="rect">
            <a:avLst/>
          </a:prstGeom>
        </p:spPr>
        <p:txBody>
          <a:bodyPr/>
          <a:lstStyle>
            <a:lvl1pPr marL="0" indent="0">
              <a:lnSpc>
                <a:spcPct val="100000"/>
              </a:lnSpc>
              <a:spcBef>
                <a:spcPts val="0"/>
              </a:spcBef>
              <a:buNone/>
              <a:defRPr sz="1800" b="0" i="0">
                <a:solidFill>
                  <a:srgbClr val="464A4D"/>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Ores </a:t>
            </a:r>
            <a:r>
              <a:rPr lang="en-US" dirty="0" err="1"/>
              <a:t>reprerit</a:t>
            </a:r>
            <a:r>
              <a:rPr lang="en-US" dirty="0"/>
              <a:t> pro ese </a:t>
            </a:r>
            <a:r>
              <a:rPr lang="en-US" dirty="0" err="1"/>
              <a:t>lacienis</a:t>
            </a:r>
            <a:r>
              <a:rPr lang="en-US" dirty="0"/>
              <a:t> es </a:t>
            </a:r>
            <a:r>
              <a:rPr lang="en-US" dirty="0" err="1"/>
              <a:t>iur</a:t>
            </a:r>
            <a:r>
              <a:rPr lang="en-US" dirty="0"/>
              <a:t>, </a:t>
            </a:r>
            <a:r>
              <a:rPr lang="en-US" dirty="0" err="1"/>
              <a:t>sinvernam</a:t>
            </a:r>
            <a:r>
              <a:rPr lang="en-US" dirty="0"/>
              <a:t>, quo </a:t>
            </a:r>
            <a:r>
              <a:rPr lang="en-US" dirty="0" err="1"/>
              <a:t>modit</a:t>
            </a:r>
            <a:r>
              <a:rPr lang="en-US" dirty="0"/>
              <a:t> </a:t>
            </a:r>
            <a:r>
              <a:rPr lang="en-US" dirty="0" err="1"/>
              <a:t>vere</a:t>
            </a:r>
            <a:r>
              <a:rPr lang="en-US" dirty="0"/>
              <a:t> </a:t>
            </a:r>
            <a:r>
              <a:rPr lang="en-US" dirty="0" err="1"/>
              <a:t>nos</a:t>
            </a:r>
            <a:r>
              <a:rPr lang="en-US" dirty="0"/>
              <a:t> </a:t>
            </a:r>
            <a:r>
              <a:rPr lang="en-US" dirty="0" err="1"/>
              <a:t>magnis</a:t>
            </a:r>
            <a:r>
              <a:rPr lang="en-US" dirty="0"/>
              <a:t> </a:t>
            </a:r>
            <a:r>
              <a:rPr lang="en-US" dirty="0" err="1"/>
              <a:t>verovid</a:t>
            </a:r>
            <a:r>
              <a:rPr lang="en-US" dirty="0"/>
              <a:t> </a:t>
            </a:r>
            <a:r>
              <a:rPr lang="en-US" dirty="0" err="1"/>
              <a:t>quatur</a:t>
            </a:r>
            <a:r>
              <a:rPr lang="en-US" dirty="0"/>
              <a:t> ad.</a:t>
            </a:r>
          </a:p>
        </p:txBody>
      </p:sp>
      <p:sp>
        <p:nvSpPr>
          <p:cNvPr id="29" name="Content Placeholder 5">
            <a:extLst>
              <a:ext uri="{FF2B5EF4-FFF2-40B4-BE49-F238E27FC236}">
                <a16:creationId xmlns:a16="http://schemas.microsoft.com/office/drawing/2014/main" id="{BFEBAD7E-1C9C-4A6B-B5A4-5ED3058678B4}"/>
              </a:ext>
            </a:extLst>
          </p:cNvPr>
          <p:cNvSpPr>
            <a:spLocks noGrp="1"/>
          </p:cNvSpPr>
          <p:nvPr>
            <p:ph sz="quarter" idx="17" hasCustomPrompt="1"/>
          </p:nvPr>
        </p:nvSpPr>
        <p:spPr>
          <a:xfrm>
            <a:off x="6324600" y="1921668"/>
            <a:ext cx="2438400" cy="497682"/>
          </a:xfrm>
          <a:prstGeom prst="rect">
            <a:avLst/>
          </a:prstGeom>
        </p:spPr>
        <p:txBody>
          <a:bodyPr/>
          <a:lstStyle>
            <a:lvl1pPr marL="0" indent="0">
              <a:lnSpc>
                <a:spcPts val="3000"/>
              </a:lnSpc>
              <a:spcBef>
                <a:spcPts val="0"/>
              </a:spcBef>
              <a:buNone/>
              <a:defRPr sz="1800" b="1" i="0">
                <a:solidFill>
                  <a:srgbClr val="DADAD6"/>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Callout Headline</a:t>
            </a:r>
          </a:p>
        </p:txBody>
      </p:sp>
      <p:sp>
        <p:nvSpPr>
          <p:cNvPr id="30" name="Content Placeholder 5">
            <a:extLst>
              <a:ext uri="{FF2B5EF4-FFF2-40B4-BE49-F238E27FC236}">
                <a16:creationId xmlns:a16="http://schemas.microsoft.com/office/drawing/2014/main" id="{01CB1DAF-1B8B-4F58-81F4-6F40D8565F31}"/>
              </a:ext>
            </a:extLst>
          </p:cNvPr>
          <p:cNvSpPr>
            <a:spLocks noGrp="1"/>
          </p:cNvSpPr>
          <p:nvPr>
            <p:ph sz="quarter" idx="18" hasCustomPrompt="1"/>
          </p:nvPr>
        </p:nvSpPr>
        <p:spPr>
          <a:xfrm>
            <a:off x="6493068" y="2571750"/>
            <a:ext cx="2177664" cy="2327145"/>
          </a:xfrm>
          <a:prstGeom prst="rect">
            <a:avLst/>
          </a:prstGeom>
        </p:spPr>
        <p:txBody>
          <a:bodyPr wrap="square" lIns="0" tIns="0" rIns="0" bIns="0"/>
          <a:lstStyle>
            <a:lvl1pPr marL="0" indent="0">
              <a:lnSpc>
                <a:spcPct val="100000"/>
              </a:lnSpc>
              <a:spcBef>
                <a:spcPts val="0"/>
              </a:spcBef>
              <a:buNone/>
              <a:defRPr sz="1100" b="0" i="0">
                <a:solidFill>
                  <a:srgbClr val="DADAD6"/>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err="1"/>
              <a:t>Os</a:t>
            </a:r>
            <a:r>
              <a:rPr lang="en-US" dirty="0"/>
              <a:t> quo </a:t>
            </a:r>
            <a:r>
              <a:rPr lang="en-US" dirty="0" err="1"/>
              <a:t>venecte</a:t>
            </a:r>
            <a:r>
              <a:rPr lang="en-US" dirty="0"/>
              <a:t> et id qui con </a:t>
            </a:r>
            <a:r>
              <a:rPr lang="en-US" dirty="0" err="1"/>
              <a:t>natem</a:t>
            </a:r>
            <a:r>
              <a:rPr lang="en-US" dirty="0"/>
              <a:t>. </a:t>
            </a:r>
            <a:r>
              <a:rPr lang="en-US" dirty="0" err="1"/>
              <a:t>Ipsaeprovid</a:t>
            </a:r>
            <a:r>
              <a:rPr lang="en-US" dirty="0"/>
              <a:t> </a:t>
            </a:r>
            <a:r>
              <a:rPr lang="en-US" dirty="0" err="1"/>
              <a:t>utempor</a:t>
            </a:r>
            <a:r>
              <a:rPr lang="en-US" dirty="0"/>
              <a:t> maximus </a:t>
            </a:r>
            <a:r>
              <a:rPr lang="en-US" dirty="0" err="1"/>
              <a:t>danimil</a:t>
            </a:r>
            <a:r>
              <a:rPr lang="en-US" dirty="0"/>
              <a:t> </a:t>
            </a:r>
            <a:r>
              <a:rPr lang="en-US" dirty="0" err="1"/>
              <a:t>lantectio</a:t>
            </a:r>
            <a:r>
              <a:rPr lang="en-US" dirty="0"/>
              <a:t> </a:t>
            </a:r>
            <a:r>
              <a:rPr lang="en-US" dirty="0" err="1"/>
              <a:t>conserum</a:t>
            </a:r>
            <a:r>
              <a:rPr lang="en-US" dirty="0"/>
              <a:t> que num qui </a:t>
            </a:r>
            <a:r>
              <a:rPr lang="en-US" dirty="0" err="1"/>
              <a:t>vitemperum</a:t>
            </a:r>
            <a:r>
              <a:rPr lang="en-US" dirty="0"/>
              <a:t> </a:t>
            </a:r>
            <a:r>
              <a:rPr lang="en-US" dirty="0" err="1"/>
              <a:t>evero</a:t>
            </a:r>
            <a:r>
              <a:rPr lang="en-US" dirty="0"/>
              <a:t> mint et </a:t>
            </a:r>
            <a:r>
              <a:rPr lang="en-US" dirty="0" err="1"/>
              <a:t>esenihil</a:t>
            </a:r>
            <a:r>
              <a:rPr lang="en-US" dirty="0"/>
              <a:t> </a:t>
            </a:r>
            <a:r>
              <a:rPr lang="en-US" dirty="0" err="1"/>
              <a:t>ipsaperitat</a:t>
            </a:r>
            <a:r>
              <a:rPr lang="en-US" dirty="0"/>
              <a:t> </a:t>
            </a:r>
            <a:r>
              <a:rPr lang="en-US" dirty="0" err="1"/>
              <a:t>etur</a:t>
            </a:r>
            <a:r>
              <a:rPr lang="en-US" dirty="0"/>
              <a:t>? </a:t>
            </a:r>
            <a:r>
              <a:rPr lang="en-US" dirty="0" err="1"/>
              <a:t>Rovid</a:t>
            </a:r>
            <a:r>
              <a:rPr lang="en-US" dirty="0"/>
              <a:t> </a:t>
            </a:r>
            <a:r>
              <a:rPr lang="en-US" dirty="0" err="1"/>
              <a:t>ut</a:t>
            </a:r>
            <a:r>
              <a:rPr lang="en-US" dirty="0"/>
              <a:t> </a:t>
            </a:r>
            <a:r>
              <a:rPr lang="en-US" dirty="0" err="1"/>
              <a:t>est</a:t>
            </a:r>
            <a:r>
              <a:rPr lang="en-US" dirty="0"/>
              <a:t> </a:t>
            </a:r>
            <a:r>
              <a:rPr lang="en-US" dirty="0" err="1"/>
              <a:t>omnihil</a:t>
            </a:r>
            <a:r>
              <a:rPr lang="en-US" dirty="0"/>
              <a:t> </a:t>
            </a:r>
            <a:r>
              <a:rPr lang="en-US" dirty="0" err="1"/>
              <a:t>igenisquia</a:t>
            </a:r>
            <a:r>
              <a:rPr lang="en-US" dirty="0"/>
              <a:t> none </a:t>
            </a:r>
            <a:r>
              <a:rPr lang="en-US" dirty="0" err="1"/>
              <a:t>maximi</a:t>
            </a:r>
            <a:r>
              <a:rPr lang="en-US" dirty="0"/>
              <a:t>, </a:t>
            </a:r>
            <a:r>
              <a:rPr lang="en-US" dirty="0" err="1"/>
              <a:t>aut</a:t>
            </a:r>
            <a:r>
              <a:rPr lang="en-US" dirty="0"/>
              <a:t> </a:t>
            </a:r>
            <a:r>
              <a:rPr lang="en-US" dirty="0" err="1"/>
              <a:t>ari</a:t>
            </a:r>
            <a:r>
              <a:rPr lang="en-US" dirty="0"/>
              <a:t> is </a:t>
            </a:r>
            <a:r>
              <a:rPr lang="en-US" dirty="0" err="1"/>
              <a:t>magnature</a:t>
            </a:r>
            <a:r>
              <a:rPr lang="en-US" dirty="0"/>
              <a:t> </a:t>
            </a:r>
            <a:r>
              <a:rPr lang="en-US" dirty="0" err="1"/>
              <a:t>endita</a:t>
            </a:r>
            <a:r>
              <a:rPr lang="en-US" dirty="0"/>
              <a:t> </a:t>
            </a:r>
            <a:r>
              <a:rPr lang="en-US" dirty="0" err="1"/>
              <a:t>quam</a:t>
            </a:r>
            <a:r>
              <a:rPr lang="en-US" dirty="0"/>
              <a:t> </a:t>
            </a:r>
            <a:r>
              <a:rPr lang="en-US" dirty="0" err="1"/>
              <a:t>quodistis</a:t>
            </a:r>
            <a:r>
              <a:rPr lang="en-US" dirty="0"/>
              <a:t> </a:t>
            </a:r>
            <a:r>
              <a:rPr lang="en-US" dirty="0" err="1"/>
              <a:t>expedis</a:t>
            </a:r>
            <a:r>
              <a:rPr lang="en-US" dirty="0"/>
              <a:t> et </a:t>
            </a:r>
            <a:r>
              <a:rPr lang="en-US" dirty="0" err="1"/>
              <a:t>explici</a:t>
            </a:r>
            <a:r>
              <a:rPr lang="en-US" dirty="0"/>
              <a:t> </a:t>
            </a:r>
            <a:r>
              <a:rPr lang="en-US" dirty="0" err="1"/>
              <a:t>mperestorae</a:t>
            </a:r>
            <a:r>
              <a:rPr lang="en-US" dirty="0"/>
              <a:t> </a:t>
            </a:r>
            <a:r>
              <a:rPr lang="en-US" dirty="0" err="1"/>
              <a:t>repratq</a:t>
            </a:r>
            <a:r>
              <a:rPr lang="en-US" dirty="0"/>
              <a:t> da </a:t>
            </a:r>
            <a:r>
              <a:rPr lang="en-US" dirty="0" err="1"/>
              <a:t>exerfero</a:t>
            </a:r>
            <a:r>
              <a:rPr lang="en-US" dirty="0"/>
              <a:t> </a:t>
            </a:r>
            <a:r>
              <a:rPr lang="en-US" dirty="0" err="1"/>
              <a:t>quae</a:t>
            </a:r>
            <a:r>
              <a:rPr lang="en-US" dirty="0"/>
              <a:t> </a:t>
            </a:r>
            <a:r>
              <a:rPr lang="en-US" dirty="0" err="1"/>
              <a:t>porerum</a:t>
            </a:r>
            <a:r>
              <a:rPr lang="en-US" dirty="0"/>
              <a:t>, </a:t>
            </a:r>
            <a:r>
              <a:rPr lang="en-US" dirty="0" err="1"/>
              <a:t>quam</a:t>
            </a:r>
            <a:r>
              <a:rPr lang="en-US" dirty="0"/>
              <a:t>.</a:t>
            </a:r>
          </a:p>
        </p:txBody>
      </p:sp>
    </p:spTree>
    <p:extLst>
      <p:ext uri="{BB962C8B-B14F-4D97-AF65-F5344CB8AC3E}">
        <p14:creationId xmlns:p14="http://schemas.microsoft.com/office/powerpoint/2010/main" val="2380687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Content Placeholder 5">
            <a:extLst>
              <a:ext uri="{FF2B5EF4-FFF2-40B4-BE49-F238E27FC236}">
                <a16:creationId xmlns:a16="http://schemas.microsoft.com/office/drawing/2014/main" id="{83F3A05D-B0C0-48C9-BFAF-33CD1814A30F}"/>
              </a:ext>
            </a:extLst>
          </p:cNvPr>
          <p:cNvSpPr>
            <a:spLocks noGrp="1"/>
          </p:cNvSpPr>
          <p:nvPr>
            <p:ph sz="quarter" idx="13" hasCustomPrompt="1"/>
          </p:nvPr>
        </p:nvSpPr>
        <p:spPr>
          <a:xfrm>
            <a:off x="455212" y="1809750"/>
            <a:ext cx="4572000" cy="457200"/>
          </a:xfrm>
          <a:prstGeom prst="rect">
            <a:avLst/>
          </a:prstGeom>
        </p:spPr>
        <p:txBody>
          <a:bodyPr/>
          <a:lstStyle>
            <a:lvl1pPr marL="0" indent="0">
              <a:lnSpc>
                <a:spcPts val="3000"/>
              </a:lnSpc>
              <a:spcBef>
                <a:spcPts val="0"/>
              </a:spcBef>
              <a:buNone/>
              <a:defRPr sz="2400" b="1" i="0">
                <a:solidFill>
                  <a:srgbClr val="007A9B"/>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Headline</a:t>
            </a:r>
          </a:p>
        </p:txBody>
      </p:sp>
      <p:sp>
        <p:nvSpPr>
          <p:cNvPr id="11" name="Content Placeholder 5">
            <a:extLst>
              <a:ext uri="{FF2B5EF4-FFF2-40B4-BE49-F238E27FC236}">
                <a16:creationId xmlns:a16="http://schemas.microsoft.com/office/drawing/2014/main" id="{47887AFF-2A38-4257-A107-AA62FD3C53DC}"/>
              </a:ext>
            </a:extLst>
          </p:cNvPr>
          <p:cNvSpPr>
            <a:spLocks noGrp="1"/>
          </p:cNvSpPr>
          <p:nvPr>
            <p:ph sz="quarter" idx="14" hasCustomPrompt="1"/>
          </p:nvPr>
        </p:nvSpPr>
        <p:spPr>
          <a:xfrm>
            <a:off x="451236" y="2266950"/>
            <a:ext cx="5720964" cy="2819400"/>
          </a:xfrm>
          <a:prstGeom prst="rect">
            <a:avLst/>
          </a:prstGeom>
        </p:spPr>
        <p:txBody>
          <a:bodyPr/>
          <a:lstStyle>
            <a:lvl1pPr marL="285750" indent="-285750">
              <a:lnSpc>
                <a:spcPct val="100000"/>
              </a:lnSpc>
              <a:spcBef>
                <a:spcPts val="1200"/>
              </a:spcBef>
              <a:buFont typeface="Arial" panose="020B0604020202020204" pitchFamily="34" charset="0"/>
              <a:buChar char="•"/>
              <a:defRPr sz="1400" b="0" i="0">
                <a:solidFill>
                  <a:schemeClr val="tx1"/>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Re que diam, voles as ex et </a:t>
            </a:r>
            <a:r>
              <a:rPr lang="en-US" dirty="0" err="1"/>
              <a:t>acit</a:t>
            </a:r>
            <a:r>
              <a:rPr lang="en-US" dirty="0"/>
              <a:t> </a:t>
            </a:r>
            <a:r>
              <a:rPr lang="en-US" dirty="0" err="1"/>
              <a:t>erum</a:t>
            </a:r>
            <a:r>
              <a:rPr lang="en-US" dirty="0"/>
              <a:t> ant pos </a:t>
            </a:r>
            <a:r>
              <a:rPr lang="en-US" dirty="0" err="1"/>
              <a:t>aceptior</a:t>
            </a:r>
            <a:r>
              <a:rPr lang="en-US" dirty="0"/>
              <a:t> sapid </a:t>
            </a:r>
            <a:r>
              <a:rPr lang="en-US" dirty="0" err="1"/>
              <a:t>magnita</a:t>
            </a:r>
            <a:r>
              <a:rPr lang="en-US" dirty="0"/>
              <a:t> </a:t>
            </a:r>
            <a:r>
              <a:rPr lang="en-US" dirty="0" err="1"/>
              <a:t>sperum</a:t>
            </a:r>
            <a:r>
              <a:rPr lang="en-US" dirty="0"/>
              <a:t> </a:t>
            </a:r>
            <a:r>
              <a:rPr lang="en-US" dirty="0" err="1"/>
              <a:t>imus</a:t>
            </a:r>
            <a:r>
              <a:rPr lang="en-US" dirty="0"/>
              <a:t> </a:t>
            </a:r>
            <a:r>
              <a:rPr lang="en-US" dirty="0" err="1"/>
              <a:t>iur</a:t>
            </a:r>
            <a:r>
              <a:rPr lang="en-US" dirty="0"/>
              <a:t>?</a:t>
            </a:r>
          </a:p>
          <a:p>
            <a:pPr lvl="0"/>
            <a:r>
              <a:rPr lang="en-US" dirty="0"/>
              <a:t>Nam </a:t>
            </a:r>
            <a:r>
              <a:rPr lang="en-US" dirty="0" err="1"/>
              <a:t>venda</a:t>
            </a:r>
            <a:r>
              <a:rPr lang="en-US" dirty="0"/>
              <a:t> </a:t>
            </a:r>
            <a:r>
              <a:rPr lang="en-US" dirty="0" err="1"/>
              <a:t>eost</a:t>
            </a:r>
            <a:r>
              <a:rPr lang="en-US" dirty="0"/>
              <a:t>, </a:t>
            </a:r>
            <a:r>
              <a:rPr lang="en-US" dirty="0" err="1"/>
              <a:t>toreiciis</a:t>
            </a:r>
            <a:r>
              <a:rPr lang="en-US" dirty="0"/>
              <a:t> era </a:t>
            </a:r>
            <a:r>
              <a:rPr lang="en-US" dirty="0" err="1"/>
              <a:t>quam</a:t>
            </a:r>
            <a:r>
              <a:rPr lang="en-US" dirty="0"/>
              <a:t> </a:t>
            </a:r>
            <a:r>
              <a:rPr lang="en-US" dirty="0" err="1"/>
              <a:t>fugiatio</a:t>
            </a:r>
            <a:r>
              <a:rPr lang="en-US" dirty="0"/>
              <a:t> </a:t>
            </a:r>
            <a:r>
              <a:rPr lang="en-US" dirty="0" err="1"/>
              <a:t>tem</a:t>
            </a:r>
            <a:r>
              <a:rPr lang="en-US" dirty="0"/>
              <a:t> </a:t>
            </a:r>
            <a:r>
              <a:rPr lang="en-US" dirty="0" err="1"/>
              <a:t>quis</a:t>
            </a:r>
            <a:r>
              <a:rPr lang="en-US" dirty="0"/>
              <a:t> </a:t>
            </a:r>
            <a:r>
              <a:rPr lang="en-US" dirty="0" err="1"/>
              <a:t>abor</a:t>
            </a:r>
            <a:r>
              <a:rPr lang="en-US" dirty="0"/>
              <a:t> </a:t>
            </a:r>
            <a:r>
              <a:rPr lang="en-US" dirty="0" err="1"/>
              <a:t>aut</a:t>
            </a:r>
            <a:r>
              <a:rPr lang="en-US" dirty="0"/>
              <a:t> res </a:t>
            </a:r>
            <a:r>
              <a:rPr lang="en-US" dirty="0" err="1"/>
              <a:t>antios</a:t>
            </a:r>
            <a:r>
              <a:rPr lang="en-US" dirty="0"/>
              <a:t> </a:t>
            </a:r>
            <a:r>
              <a:rPr lang="en-US" dirty="0" err="1"/>
              <a:t>evel</a:t>
            </a:r>
            <a:r>
              <a:rPr lang="en-US" dirty="0"/>
              <a:t> </a:t>
            </a:r>
            <a:r>
              <a:rPr lang="en-US" dirty="0" err="1"/>
              <a:t>magnam</a:t>
            </a:r>
            <a:r>
              <a:rPr lang="en-US" dirty="0"/>
              <a:t> et </a:t>
            </a:r>
            <a:r>
              <a:rPr lang="en-US" dirty="0" err="1"/>
              <a:t>veniende</a:t>
            </a:r>
            <a:r>
              <a:rPr lang="en-US" dirty="0"/>
              <a:t> </a:t>
            </a:r>
          </a:p>
          <a:p>
            <a:pPr lvl="0"/>
            <a:r>
              <a:rPr lang="en-US" dirty="0" err="1"/>
              <a:t>sintiae</a:t>
            </a:r>
            <a:r>
              <a:rPr lang="en-US" dirty="0"/>
              <a:t> nihil et </a:t>
            </a:r>
            <a:r>
              <a:rPr lang="en-US" dirty="0" err="1"/>
              <a:t>volorum</a:t>
            </a:r>
            <a:r>
              <a:rPr lang="en-US" dirty="0"/>
              <a:t> </a:t>
            </a:r>
            <a:r>
              <a:rPr lang="en-US" dirty="0" err="1"/>
              <a:t>vitatis</a:t>
            </a:r>
            <a:r>
              <a:rPr lang="en-US" dirty="0"/>
              <a:t> </a:t>
            </a:r>
            <a:r>
              <a:rPr lang="en-US" dirty="0" err="1"/>
              <a:t>seceaqu</a:t>
            </a:r>
            <a:r>
              <a:rPr lang="en-US" dirty="0"/>
              <a:t> </a:t>
            </a:r>
            <a:r>
              <a:rPr lang="en-US" dirty="0" err="1"/>
              <a:t>atatasiti</a:t>
            </a:r>
            <a:r>
              <a:rPr lang="en-US" dirty="0"/>
              <a:t> </a:t>
            </a:r>
            <a:r>
              <a:rPr lang="en-US" dirty="0" err="1"/>
              <a:t>officip</a:t>
            </a:r>
            <a:r>
              <a:rPr lang="en-US" dirty="0"/>
              <a:t> </a:t>
            </a:r>
            <a:r>
              <a:rPr lang="en-US" dirty="0" err="1"/>
              <a:t>itasped</a:t>
            </a:r>
            <a:r>
              <a:rPr lang="en-US" dirty="0"/>
              <a:t> </a:t>
            </a:r>
            <a:r>
              <a:rPr lang="en-US" dirty="0" err="1"/>
              <a:t>essimaio</a:t>
            </a:r>
            <a:r>
              <a:rPr lang="en-US" dirty="0"/>
              <a:t>. Ovid </a:t>
            </a:r>
            <a:r>
              <a:rPr lang="en-US" dirty="0" err="1"/>
              <a:t>mo</a:t>
            </a:r>
            <a:r>
              <a:rPr lang="en-US" dirty="0"/>
              <a:t> </a:t>
            </a:r>
            <a:r>
              <a:rPr lang="en-US" dirty="0" err="1"/>
              <a:t>eaquuntios</a:t>
            </a:r>
            <a:r>
              <a:rPr lang="en-US" dirty="0"/>
              <a:t> </a:t>
            </a:r>
            <a:r>
              <a:rPr lang="en-US" dirty="0" err="1"/>
              <a:t>veligent</a:t>
            </a:r>
            <a:r>
              <a:rPr lang="en-US" dirty="0"/>
              <a:t>.</a:t>
            </a:r>
          </a:p>
          <a:p>
            <a:pPr lvl="0"/>
            <a:r>
              <a:rPr lang="en-US" dirty="0" err="1"/>
              <a:t>Sectati</a:t>
            </a:r>
            <a:r>
              <a:rPr lang="en-US" dirty="0"/>
              <a:t> </a:t>
            </a:r>
            <a:r>
              <a:rPr lang="en-US" dirty="0" err="1"/>
              <a:t>sequassit</a:t>
            </a:r>
            <a:r>
              <a:rPr lang="en-US" dirty="0"/>
              <a:t> et </a:t>
            </a:r>
            <a:r>
              <a:rPr lang="en-US" dirty="0" err="1"/>
              <a:t>aliquat</a:t>
            </a:r>
            <a:r>
              <a:rPr lang="en-US" dirty="0"/>
              <a:t> ad et in pa </a:t>
            </a:r>
            <a:r>
              <a:rPr lang="en-US" dirty="0" err="1"/>
              <a:t>nulpari</a:t>
            </a:r>
            <a:r>
              <a:rPr lang="en-US" dirty="0"/>
              <a:t> </a:t>
            </a:r>
            <a:r>
              <a:rPr lang="en-US" dirty="0" err="1"/>
              <a:t>amusant</a:t>
            </a:r>
            <a:r>
              <a:rPr lang="en-US" dirty="0"/>
              <a:t>,</a:t>
            </a:r>
          </a:p>
        </p:txBody>
      </p:sp>
      <p:sp>
        <p:nvSpPr>
          <p:cNvPr id="12" name="Content Placeholder 5">
            <a:extLst>
              <a:ext uri="{FF2B5EF4-FFF2-40B4-BE49-F238E27FC236}">
                <a16:creationId xmlns:a16="http://schemas.microsoft.com/office/drawing/2014/main" id="{61084DAB-5B5A-48A6-B450-436CF7C0C71A}"/>
              </a:ext>
            </a:extLst>
          </p:cNvPr>
          <p:cNvSpPr>
            <a:spLocks noGrp="1"/>
          </p:cNvSpPr>
          <p:nvPr>
            <p:ph sz="quarter" idx="15" hasCustomPrompt="1"/>
          </p:nvPr>
        </p:nvSpPr>
        <p:spPr>
          <a:xfrm>
            <a:off x="451236" y="472678"/>
            <a:ext cx="6248400" cy="457200"/>
          </a:xfrm>
          <a:prstGeom prst="rect">
            <a:avLst/>
          </a:prstGeom>
        </p:spPr>
        <p:txBody>
          <a:bodyPr/>
          <a:lstStyle>
            <a:lvl1pPr marL="0" indent="0">
              <a:lnSpc>
                <a:spcPts val="3000"/>
              </a:lnSpc>
              <a:spcBef>
                <a:spcPts val="0"/>
              </a:spcBef>
              <a:buNone/>
              <a:defRPr sz="1600" b="0" i="0">
                <a:solidFill>
                  <a:srgbClr val="464A4D"/>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Slide Category Sub-head</a:t>
            </a:r>
          </a:p>
        </p:txBody>
      </p:sp>
      <p:sp>
        <p:nvSpPr>
          <p:cNvPr id="13" name="Content Placeholder 5">
            <a:extLst>
              <a:ext uri="{FF2B5EF4-FFF2-40B4-BE49-F238E27FC236}">
                <a16:creationId xmlns:a16="http://schemas.microsoft.com/office/drawing/2014/main" id="{14ABC968-1CEB-43F9-8D44-4FCEE6705167}"/>
              </a:ext>
            </a:extLst>
          </p:cNvPr>
          <p:cNvSpPr>
            <a:spLocks noGrp="1"/>
          </p:cNvSpPr>
          <p:nvPr>
            <p:ph sz="quarter" idx="16" hasCustomPrompt="1"/>
          </p:nvPr>
        </p:nvSpPr>
        <p:spPr>
          <a:xfrm>
            <a:off x="455212" y="1069181"/>
            <a:ext cx="6859988" cy="690563"/>
          </a:xfrm>
          <a:prstGeom prst="rect">
            <a:avLst/>
          </a:prstGeom>
        </p:spPr>
        <p:txBody>
          <a:bodyPr/>
          <a:lstStyle>
            <a:lvl1pPr marL="0" indent="0">
              <a:lnSpc>
                <a:spcPct val="100000"/>
              </a:lnSpc>
              <a:spcBef>
                <a:spcPts val="0"/>
              </a:spcBef>
              <a:buNone/>
              <a:defRPr sz="1800" b="0" i="0">
                <a:solidFill>
                  <a:srgbClr val="464A4D"/>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Ores </a:t>
            </a:r>
            <a:r>
              <a:rPr lang="en-US" dirty="0" err="1"/>
              <a:t>reprerit</a:t>
            </a:r>
            <a:r>
              <a:rPr lang="en-US" dirty="0"/>
              <a:t> pro ese </a:t>
            </a:r>
            <a:r>
              <a:rPr lang="en-US" dirty="0" err="1"/>
              <a:t>lacienis</a:t>
            </a:r>
            <a:r>
              <a:rPr lang="en-US" dirty="0"/>
              <a:t> es </a:t>
            </a:r>
            <a:r>
              <a:rPr lang="en-US" dirty="0" err="1"/>
              <a:t>iur</a:t>
            </a:r>
            <a:r>
              <a:rPr lang="en-US" dirty="0"/>
              <a:t>, </a:t>
            </a:r>
            <a:r>
              <a:rPr lang="en-US" dirty="0" err="1"/>
              <a:t>sinvernam</a:t>
            </a:r>
            <a:r>
              <a:rPr lang="en-US" dirty="0"/>
              <a:t>, quo </a:t>
            </a:r>
            <a:r>
              <a:rPr lang="en-US" dirty="0" err="1"/>
              <a:t>modit</a:t>
            </a:r>
            <a:r>
              <a:rPr lang="en-US" dirty="0"/>
              <a:t> </a:t>
            </a:r>
            <a:r>
              <a:rPr lang="en-US" dirty="0" err="1"/>
              <a:t>vere</a:t>
            </a:r>
            <a:r>
              <a:rPr lang="en-US" dirty="0"/>
              <a:t> </a:t>
            </a:r>
            <a:r>
              <a:rPr lang="en-US" dirty="0" err="1"/>
              <a:t>nos</a:t>
            </a:r>
            <a:r>
              <a:rPr lang="en-US" dirty="0"/>
              <a:t> </a:t>
            </a:r>
            <a:r>
              <a:rPr lang="en-US" dirty="0" err="1"/>
              <a:t>magnis</a:t>
            </a:r>
            <a:r>
              <a:rPr lang="en-US" dirty="0"/>
              <a:t> </a:t>
            </a:r>
            <a:r>
              <a:rPr lang="en-US" dirty="0" err="1"/>
              <a:t>verovid</a:t>
            </a:r>
            <a:r>
              <a:rPr lang="en-US" dirty="0"/>
              <a:t> </a:t>
            </a:r>
            <a:r>
              <a:rPr lang="en-US" dirty="0" err="1"/>
              <a:t>quatur</a:t>
            </a:r>
            <a:r>
              <a:rPr lang="en-US" dirty="0"/>
              <a:t> ad.</a:t>
            </a:r>
          </a:p>
        </p:txBody>
      </p:sp>
      <p:sp>
        <p:nvSpPr>
          <p:cNvPr id="14" name="Content Placeholder 5">
            <a:extLst>
              <a:ext uri="{FF2B5EF4-FFF2-40B4-BE49-F238E27FC236}">
                <a16:creationId xmlns:a16="http://schemas.microsoft.com/office/drawing/2014/main" id="{4B1A2228-6856-44F2-B31B-69948972687D}"/>
              </a:ext>
            </a:extLst>
          </p:cNvPr>
          <p:cNvSpPr>
            <a:spLocks noGrp="1"/>
          </p:cNvSpPr>
          <p:nvPr>
            <p:ph sz="quarter" idx="17" hasCustomPrompt="1"/>
          </p:nvPr>
        </p:nvSpPr>
        <p:spPr>
          <a:xfrm>
            <a:off x="6324600" y="1921668"/>
            <a:ext cx="2438400" cy="497682"/>
          </a:xfrm>
          <a:prstGeom prst="rect">
            <a:avLst/>
          </a:prstGeom>
        </p:spPr>
        <p:txBody>
          <a:bodyPr/>
          <a:lstStyle>
            <a:lvl1pPr marL="0" indent="0">
              <a:lnSpc>
                <a:spcPts val="3000"/>
              </a:lnSpc>
              <a:spcBef>
                <a:spcPts val="0"/>
              </a:spcBef>
              <a:buNone/>
              <a:defRPr sz="1800" b="1" i="0">
                <a:solidFill>
                  <a:srgbClr val="007A9B"/>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Callout Headline</a:t>
            </a:r>
          </a:p>
        </p:txBody>
      </p:sp>
      <p:sp>
        <p:nvSpPr>
          <p:cNvPr id="15" name="Content Placeholder 5">
            <a:extLst>
              <a:ext uri="{FF2B5EF4-FFF2-40B4-BE49-F238E27FC236}">
                <a16:creationId xmlns:a16="http://schemas.microsoft.com/office/drawing/2014/main" id="{CFF01084-78DB-4783-8FE5-EB45DBAB49DD}"/>
              </a:ext>
            </a:extLst>
          </p:cNvPr>
          <p:cNvSpPr>
            <a:spLocks noGrp="1"/>
          </p:cNvSpPr>
          <p:nvPr>
            <p:ph sz="quarter" idx="18" hasCustomPrompt="1"/>
          </p:nvPr>
        </p:nvSpPr>
        <p:spPr>
          <a:xfrm>
            <a:off x="6493068" y="2571750"/>
            <a:ext cx="2177664" cy="2327145"/>
          </a:xfrm>
          <a:prstGeom prst="rect">
            <a:avLst/>
          </a:prstGeom>
        </p:spPr>
        <p:txBody>
          <a:bodyPr wrap="square" lIns="0" tIns="0" rIns="0" bIns="0"/>
          <a:lstStyle>
            <a:lvl1pPr marL="0" indent="0">
              <a:lnSpc>
                <a:spcPct val="100000"/>
              </a:lnSpc>
              <a:spcBef>
                <a:spcPts val="0"/>
              </a:spcBef>
              <a:buNone/>
              <a:defRPr sz="1100" b="0" i="0">
                <a:solidFill>
                  <a:schemeClr val="tx1"/>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err="1"/>
              <a:t>Os</a:t>
            </a:r>
            <a:r>
              <a:rPr lang="en-US" dirty="0"/>
              <a:t> quo </a:t>
            </a:r>
            <a:r>
              <a:rPr lang="en-US" dirty="0" err="1"/>
              <a:t>venecte</a:t>
            </a:r>
            <a:r>
              <a:rPr lang="en-US" dirty="0"/>
              <a:t> et id qui con </a:t>
            </a:r>
            <a:r>
              <a:rPr lang="en-US" dirty="0" err="1"/>
              <a:t>natem</a:t>
            </a:r>
            <a:r>
              <a:rPr lang="en-US" dirty="0"/>
              <a:t>. </a:t>
            </a:r>
            <a:r>
              <a:rPr lang="en-US" dirty="0" err="1"/>
              <a:t>Ipsaeprovid</a:t>
            </a:r>
            <a:r>
              <a:rPr lang="en-US" dirty="0"/>
              <a:t> </a:t>
            </a:r>
            <a:r>
              <a:rPr lang="en-US" dirty="0" err="1"/>
              <a:t>utempor</a:t>
            </a:r>
            <a:r>
              <a:rPr lang="en-US" dirty="0"/>
              <a:t> maximus </a:t>
            </a:r>
            <a:r>
              <a:rPr lang="en-US" dirty="0" err="1"/>
              <a:t>danimil</a:t>
            </a:r>
            <a:r>
              <a:rPr lang="en-US" dirty="0"/>
              <a:t> </a:t>
            </a:r>
            <a:r>
              <a:rPr lang="en-US" dirty="0" err="1"/>
              <a:t>lantectio</a:t>
            </a:r>
            <a:r>
              <a:rPr lang="en-US" dirty="0"/>
              <a:t> </a:t>
            </a:r>
            <a:r>
              <a:rPr lang="en-US" dirty="0" err="1"/>
              <a:t>conserum</a:t>
            </a:r>
            <a:r>
              <a:rPr lang="en-US" dirty="0"/>
              <a:t> que num qui </a:t>
            </a:r>
            <a:r>
              <a:rPr lang="en-US" dirty="0" err="1"/>
              <a:t>vitemperum</a:t>
            </a:r>
            <a:r>
              <a:rPr lang="en-US" dirty="0"/>
              <a:t> </a:t>
            </a:r>
            <a:r>
              <a:rPr lang="en-US" dirty="0" err="1"/>
              <a:t>evero</a:t>
            </a:r>
            <a:r>
              <a:rPr lang="en-US" dirty="0"/>
              <a:t> mint et </a:t>
            </a:r>
            <a:r>
              <a:rPr lang="en-US" dirty="0" err="1"/>
              <a:t>esenihil</a:t>
            </a:r>
            <a:r>
              <a:rPr lang="en-US" dirty="0"/>
              <a:t> </a:t>
            </a:r>
            <a:r>
              <a:rPr lang="en-US" dirty="0" err="1"/>
              <a:t>ipsaperitat</a:t>
            </a:r>
            <a:r>
              <a:rPr lang="en-US" dirty="0"/>
              <a:t> </a:t>
            </a:r>
            <a:r>
              <a:rPr lang="en-US" dirty="0" err="1"/>
              <a:t>etur</a:t>
            </a:r>
            <a:r>
              <a:rPr lang="en-US" dirty="0"/>
              <a:t>? </a:t>
            </a:r>
            <a:r>
              <a:rPr lang="en-US" dirty="0" err="1"/>
              <a:t>Rovid</a:t>
            </a:r>
            <a:r>
              <a:rPr lang="en-US" dirty="0"/>
              <a:t> </a:t>
            </a:r>
            <a:r>
              <a:rPr lang="en-US" dirty="0" err="1"/>
              <a:t>ut</a:t>
            </a:r>
            <a:r>
              <a:rPr lang="en-US" dirty="0"/>
              <a:t> </a:t>
            </a:r>
            <a:r>
              <a:rPr lang="en-US" dirty="0" err="1"/>
              <a:t>est</a:t>
            </a:r>
            <a:r>
              <a:rPr lang="en-US" dirty="0"/>
              <a:t> </a:t>
            </a:r>
            <a:r>
              <a:rPr lang="en-US" dirty="0" err="1"/>
              <a:t>omnihil</a:t>
            </a:r>
            <a:r>
              <a:rPr lang="en-US" dirty="0"/>
              <a:t> </a:t>
            </a:r>
            <a:r>
              <a:rPr lang="en-US" dirty="0" err="1"/>
              <a:t>igenisquia</a:t>
            </a:r>
            <a:r>
              <a:rPr lang="en-US" dirty="0"/>
              <a:t> none </a:t>
            </a:r>
            <a:r>
              <a:rPr lang="en-US" dirty="0" err="1"/>
              <a:t>maximi</a:t>
            </a:r>
            <a:r>
              <a:rPr lang="en-US" dirty="0"/>
              <a:t>, </a:t>
            </a:r>
            <a:r>
              <a:rPr lang="en-US" dirty="0" err="1"/>
              <a:t>aut</a:t>
            </a:r>
            <a:r>
              <a:rPr lang="en-US" dirty="0"/>
              <a:t> </a:t>
            </a:r>
            <a:r>
              <a:rPr lang="en-US" dirty="0" err="1"/>
              <a:t>ari</a:t>
            </a:r>
            <a:r>
              <a:rPr lang="en-US" dirty="0"/>
              <a:t> is </a:t>
            </a:r>
            <a:r>
              <a:rPr lang="en-US" dirty="0" err="1"/>
              <a:t>magnature</a:t>
            </a:r>
            <a:r>
              <a:rPr lang="en-US" dirty="0"/>
              <a:t> </a:t>
            </a:r>
            <a:r>
              <a:rPr lang="en-US" dirty="0" err="1"/>
              <a:t>endita</a:t>
            </a:r>
            <a:r>
              <a:rPr lang="en-US" dirty="0"/>
              <a:t> </a:t>
            </a:r>
            <a:r>
              <a:rPr lang="en-US" dirty="0" err="1"/>
              <a:t>quam</a:t>
            </a:r>
            <a:r>
              <a:rPr lang="en-US" dirty="0"/>
              <a:t> </a:t>
            </a:r>
            <a:r>
              <a:rPr lang="en-US" dirty="0" err="1"/>
              <a:t>quodistis</a:t>
            </a:r>
            <a:r>
              <a:rPr lang="en-US" dirty="0"/>
              <a:t> </a:t>
            </a:r>
            <a:r>
              <a:rPr lang="en-US" dirty="0" err="1"/>
              <a:t>expedis</a:t>
            </a:r>
            <a:r>
              <a:rPr lang="en-US" dirty="0"/>
              <a:t> et </a:t>
            </a:r>
            <a:r>
              <a:rPr lang="en-US" dirty="0" err="1"/>
              <a:t>explici</a:t>
            </a:r>
            <a:r>
              <a:rPr lang="en-US" dirty="0"/>
              <a:t> </a:t>
            </a:r>
            <a:r>
              <a:rPr lang="en-US" dirty="0" err="1"/>
              <a:t>mperestorae</a:t>
            </a:r>
            <a:r>
              <a:rPr lang="en-US" dirty="0"/>
              <a:t> </a:t>
            </a:r>
            <a:r>
              <a:rPr lang="en-US" dirty="0" err="1"/>
              <a:t>repratq</a:t>
            </a:r>
            <a:r>
              <a:rPr lang="en-US" dirty="0"/>
              <a:t> da </a:t>
            </a:r>
            <a:r>
              <a:rPr lang="en-US" dirty="0" err="1"/>
              <a:t>exerfero</a:t>
            </a:r>
            <a:r>
              <a:rPr lang="en-US" dirty="0"/>
              <a:t> </a:t>
            </a:r>
            <a:r>
              <a:rPr lang="en-US" dirty="0" err="1"/>
              <a:t>quae</a:t>
            </a:r>
            <a:r>
              <a:rPr lang="en-US" dirty="0"/>
              <a:t> </a:t>
            </a:r>
            <a:r>
              <a:rPr lang="en-US" dirty="0" err="1"/>
              <a:t>porerum</a:t>
            </a:r>
            <a:r>
              <a:rPr lang="en-US" dirty="0"/>
              <a:t>, </a:t>
            </a:r>
            <a:r>
              <a:rPr lang="en-US" dirty="0" err="1"/>
              <a:t>quam</a:t>
            </a:r>
            <a:r>
              <a:rPr lang="en-US" dirty="0"/>
              <a:t>.</a:t>
            </a:r>
          </a:p>
        </p:txBody>
      </p:sp>
      <p:sp>
        <p:nvSpPr>
          <p:cNvPr id="16" name="Content Placeholder 5">
            <a:extLst>
              <a:ext uri="{FF2B5EF4-FFF2-40B4-BE49-F238E27FC236}">
                <a16:creationId xmlns:a16="http://schemas.microsoft.com/office/drawing/2014/main" id="{C3205FBA-4023-40B4-8171-35F1A5F78E1F}"/>
              </a:ext>
            </a:extLst>
          </p:cNvPr>
          <p:cNvSpPr>
            <a:spLocks noGrp="1"/>
          </p:cNvSpPr>
          <p:nvPr>
            <p:ph sz="quarter" idx="12" hasCustomPrompt="1"/>
          </p:nvPr>
        </p:nvSpPr>
        <p:spPr>
          <a:xfrm>
            <a:off x="451236" y="244078"/>
            <a:ext cx="6248400" cy="457200"/>
          </a:xfrm>
          <a:prstGeom prst="rect">
            <a:avLst/>
          </a:prstGeom>
        </p:spPr>
        <p:txBody>
          <a:bodyPr/>
          <a:lstStyle>
            <a:lvl1pPr marL="0" indent="0">
              <a:lnSpc>
                <a:spcPts val="3000"/>
              </a:lnSpc>
              <a:spcBef>
                <a:spcPts val="0"/>
              </a:spcBef>
              <a:buNone/>
              <a:defRPr sz="1800" b="1" i="0">
                <a:solidFill>
                  <a:srgbClr val="007A9B"/>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Slide Category Headline</a:t>
            </a:r>
          </a:p>
        </p:txBody>
      </p:sp>
    </p:spTree>
    <p:extLst>
      <p:ext uri="{BB962C8B-B14F-4D97-AF65-F5344CB8AC3E}">
        <p14:creationId xmlns:p14="http://schemas.microsoft.com/office/powerpoint/2010/main" val="2554067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263C4AD-18EF-EC4F-BC5D-BE05963A55CC}"/>
              </a:ext>
            </a:extLst>
          </p:cNvPr>
          <p:cNvSpPr>
            <a:spLocks noGrp="1"/>
          </p:cNvSpPr>
          <p:nvPr>
            <p:ph sz="quarter" idx="12" hasCustomPrompt="1"/>
          </p:nvPr>
        </p:nvSpPr>
        <p:spPr>
          <a:xfrm>
            <a:off x="462500" y="358378"/>
            <a:ext cx="6248400" cy="457200"/>
          </a:xfrm>
          <a:prstGeom prst="rect">
            <a:avLst/>
          </a:prstGeom>
        </p:spPr>
        <p:txBody>
          <a:bodyPr/>
          <a:lstStyle>
            <a:lvl1pPr marL="0" indent="0">
              <a:lnSpc>
                <a:spcPts val="3000"/>
              </a:lnSpc>
              <a:spcBef>
                <a:spcPts val="0"/>
              </a:spcBef>
              <a:buNone/>
              <a:defRPr sz="2400" b="1" i="0">
                <a:solidFill>
                  <a:srgbClr val="007A9B"/>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Headline and text</a:t>
            </a:r>
          </a:p>
        </p:txBody>
      </p:sp>
      <p:sp>
        <p:nvSpPr>
          <p:cNvPr id="4" name="Content Placeholder 5">
            <a:extLst>
              <a:ext uri="{FF2B5EF4-FFF2-40B4-BE49-F238E27FC236}">
                <a16:creationId xmlns:a16="http://schemas.microsoft.com/office/drawing/2014/main" id="{F7A4C73C-B223-2B46-81A3-A2C376D798B1}"/>
              </a:ext>
            </a:extLst>
          </p:cNvPr>
          <p:cNvSpPr>
            <a:spLocks noGrp="1"/>
          </p:cNvSpPr>
          <p:nvPr>
            <p:ph sz="quarter" idx="14" hasCustomPrompt="1"/>
          </p:nvPr>
        </p:nvSpPr>
        <p:spPr>
          <a:xfrm>
            <a:off x="451236" y="1123950"/>
            <a:ext cx="5568564" cy="3962400"/>
          </a:xfrm>
          <a:prstGeom prst="rect">
            <a:avLst/>
          </a:prstGeom>
        </p:spPr>
        <p:txBody>
          <a:bodyPr/>
          <a:lstStyle>
            <a:lvl1pPr marL="285750" indent="-285750">
              <a:lnSpc>
                <a:spcPct val="100000"/>
              </a:lnSpc>
              <a:spcBef>
                <a:spcPts val="1200"/>
              </a:spcBef>
              <a:buFont typeface="Arial" panose="020B0604020202020204" pitchFamily="34" charset="0"/>
              <a:buChar char="•"/>
              <a:defRPr sz="1600" b="0" i="0">
                <a:solidFill>
                  <a:schemeClr val="tx1"/>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Re que diam, voles as ex et </a:t>
            </a:r>
            <a:r>
              <a:rPr lang="en-US" dirty="0" err="1"/>
              <a:t>acit</a:t>
            </a:r>
            <a:r>
              <a:rPr lang="en-US" dirty="0"/>
              <a:t> </a:t>
            </a:r>
            <a:r>
              <a:rPr lang="en-US" dirty="0" err="1"/>
              <a:t>erum</a:t>
            </a:r>
            <a:r>
              <a:rPr lang="en-US" dirty="0"/>
              <a:t> ant pos </a:t>
            </a:r>
            <a:r>
              <a:rPr lang="en-US" dirty="0" err="1"/>
              <a:t>aceptior</a:t>
            </a:r>
            <a:r>
              <a:rPr lang="en-US" dirty="0"/>
              <a:t> sapid </a:t>
            </a:r>
            <a:r>
              <a:rPr lang="en-US" dirty="0" err="1"/>
              <a:t>magnita</a:t>
            </a:r>
            <a:r>
              <a:rPr lang="en-US" dirty="0"/>
              <a:t> </a:t>
            </a:r>
            <a:r>
              <a:rPr lang="en-US" dirty="0" err="1"/>
              <a:t>sperum</a:t>
            </a:r>
            <a:r>
              <a:rPr lang="en-US" dirty="0"/>
              <a:t> </a:t>
            </a:r>
            <a:r>
              <a:rPr lang="en-US" dirty="0" err="1"/>
              <a:t>imus</a:t>
            </a:r>
            <a:r>
              <a:rPr lang="en-US" dirty="0"/>
              <a:t> </a:t>
            </a:r>
            <a:r>
              <a:rPr lang="en-US" dirty="0" err="1"/>
              <a:t>iur</a:t>
            </a:r>
            <a:r>
              <a:rPr lang="en-US" dirty="0"/>
              <a:t>?</a:t>
            </a:r>
          </a:p>
          <a:p>
            <a:pPr lvl="0"/>
            <a:r>
              <a:rPr lang="en-US" dirty="0"/>
              <a:t>Nam </a:t>
            </a:r>
            <a:r>
              <a:rPr lang="en-US" dirty="0" err="1"/>
              <a:t>venda</a:t>
            </a:r>
            <a:r>
              <a:rPr lang="en-US" dirty="0"/>
              <a:t> </a:t>
            </a:r>
            <a:r>
              <a:rPr lang="en-US" dirty="0" err="1"/>
              <a:t>eost</a:t>
            </a:r>
            <a:r>
              <a:rPr lang="en-US" dirty="0"/>
              <a:t>, </a:t>
            </a:r>
            <a:r>
              <a:rPr lang="en-US" dirty="0" err="1"/>
              <a:t>toreiciis</a:t>
            </a:r>
            <a:r>
              <a:rPr lang="en-US" dirty="0"/>
              <a:t> era </a:t>
            </a:r>
            <a:r>
              <a:rPr lang="en-US" dirty="0" err="1"/>
              <a:t>quam</a:t>
            </a:r>
            <a:r>
              <a:rPr lang="en-US" dirty="0"/>
              <a:t> </a:t>
            </a:r>
            <a:r>
              <a:rPr lang="en-US" dirty="0" err="1"/>
              <a:t>fugiatio</a:t>
            </a:r>
            <a:r>
              <a:rPr lang="en-US" dirty="0"/>
              <a:t> </a:t>
            </a:r>
            <a:r>
              <a:rPr lang="en-US" dirty="0" err="1"/>
              <a:t>tem</a:t>
            </a:r>
            <a:r>
              <a:rPr lang="en-US" dirty="0"/>
              <a:t> </a:t>
            </a:r>
            <a:r>
              <a:rPr lang="en-US" dirty="0" err="1"/>
              <a:t>quis</a:t>
            </a:r>
            <a:r>
              <a:rPr lang="en-US" dirty="0"/>
              <a:t> </a:t>
            </a:r>
            <a:r>
              <a:rPr lang="en-US" dirty="0" err="1"/>
              <a:t>abor</a:t>
            </a:r>
            <a:r>
              <a:rPr lang="en-US" dirty="0"/>
              <a:t> </a:t>
            </a:r>
            <a:r>
              <a:rPr lang="en-US" dirty="0" err="1"/>
              <a:t>aut</a:t>
            </a:r>
            <a:r>
              <a:rPr lang="en-US" dirty="0"/>
              <a:t> res </a:t>
            </a:r>
            <a:r>
              <a:rPr lang="en-US" dirty="0" err="1"/>
              <a:t>antios</a:t>
            </a:r>
            <a:r>
              <a:rPr lang="en-US" dirty="0"/>
              <a:t> </a:t>
            </a:r>
            <a:r>
              <a:rPr lang="en-US" dirty="0" err="1"/>
              <a:t>evel</a:t>
            </a:r>
            <a:r>
              <a:rPr lang="en-US" dirty="0"/>
              <a:t> </a:t>
            </a:r>
            <a:r>
              <a:rPr lang="en-US" dirty="0" err="1"/>
              <a:t>magnam</a:t>
            </a:r>
            <a:r>
              <a:rPr lang="en-US" dirty="0"/>
              <a:t> et </a:t>
            </a:r>
            <a:r>
              <a:rPr lang="en-US" dirty="0" err="1"/>
              <a:t>veniende</a:t>
            </a:r>
            <a:r>
              <a:rPr lang="en-US" dirty="0"/>
              <a:t> </a:t>
            </a:r>
          </a:p>
          <a:p>
            <a:pPr lvl="0"/>
            <a:r>
              <a:rPr lang="en-US" dirty="0" err="1"/>
              <a:t>sintiae</a:t>
            </a:r>
            <a:r>
              <a:rPr lang="en-US" dirty="0"/>
              <a:t> nihil et </a:t>
            </a:r>
            <a:r>
              <a:rPr lang="en-US" dirty="0" err="1"/>
              <a:t>volorum</a:t>
            </a:r>
            <a:r>
              <a:rPr lang="en-US" dirty="0"/>
              <a:t> </a:t>
            </a:r>
            <a:r>
              <a:rPr lang="en-US" dirty="0" err="1"/>
              <a:t>vitatis</a:t>
            </a:r>
            <a:r>
              <a:rPr lang="en-US" dirty="0"/>
              <a:t> </a:t>
            </a:r>
            <a:r>
              <a:rPr lang="en-US" dirty="0" err="1"/>
              <a:t>seceaqu</a:t>
            </a:r>
            <a:r>
              <a:rPr lang="en-US" dirty="0"/>
              <a:t> </a:t>
            </a:r>
            <a:r>
              <a:rPr lang="en-US" dirty="0" err="1"/>
              <a:t>atatasiti</a:t>
            </a:r>
            <a:r>
              <a:rPr lang="en-US" dirty="0"/>
              <a:t> </a:t>
            </a:r>
            <a:r>
              <a:rPr lang="en-US" dirty="0" err="1"/>
              <a:t>officip</a:t>
            </a:r>
            <a:r>
              <a:rPr lang="en-US" dirty="0"/>
              <a:t> </a:t>
            </a:r>
            <a:r>
              <a:rPr lang="en-US" dirty="0" err="1"/>
              <a:t>itasped</a:t>
            </a:r>
            <a:r>
              <a:rPr lang="en-US" dirty="0"/>
              <a:t> </a:t>
            </a:r>
            <a:r>
              <a:rPr lang="en-US" dirty="0" err="1"/>
              <a:t>essimaio</a:t>
            </a:r>
            <a:r>
              <a:rPr lang="en-US" dirty="0"/>
              <a:t>. Ovid </a:t>
            </a:r>
            <a:r>
              <a:rPr lang="en-US" dirty="0" err="1"/>
              <a:t>mo</a:t>
            </a:r>
            <a:r>
              <a:rPr lang="en-US" dirty="0"/>
              <a:t> </a:t>
            </a:r>
            <a:r>
              <a:rPr lang="en-US" dirty="0" err="1"/>
              <a:t>eaquuntios</a:t>
            </a:r>
            <a:r>
              <a:rPr lang="en-US" dirty="0"/>
              <a:t> </a:t>
            </a:r>
            <a:r>
              <a:rPr lang="en-US" dirty="0" err="1"/>
              <a:t>veligent</a:t>
            </a:r>
            <a:r>
              <a:rPr lang="en-US" dirty="0"/>
              <a:t>.</a:t>
            </a:r>
          </a:p>
          <a:p>
            <a:pPr lvl="0"/>
            <a:r>
              <a:rPr lang="en-US" dirty="0" err="1"/>
              <a:t>Sectati</a:t>
            </a:r>
            <a:r>
              <a:rPr lang="en-US" dirty="0"/>
              <a:t> </a:t>
            </a:r>
            <a:r>
              <a:rPr lang="en-US" dirty="0" err="1"/>
              <a:t>sequassit</a:t>
            </a:r>
            <a:r>
              <a:rPr lang="en-US" dirty="0"/>
              <a:t> et </a:t>
            </a:r>
            <a:r>
              <a:rPr lang="en-US" dirty="0" err="1"/>
              <a:t>aliquat</a:t>
            </a:r>
            <a:r>
              <a:rPr lang="en-US" dirty="0"/>
              <a:t> ad et in pa </a:t>
            </a:r>
            <a:r>
              <a:rPr lang="en-US" dirty="0" err="1"/>
              <a:t>nulpari</a:t>
            </a:r>
            <a:r>
              <a:rPr lang="en-US" dirty="0"/>
              <a:t> </a:t>
            </a:r>
            <a:r>
              <a:rPr lang="en-US" dirty="0" err="1"/>
              <a:t>amusant</a:t>
            </a:r>
            <a:r>
              <a:rPr lang="en-US" dirty="0"/>
              <a:t>,</a:t>
            </a:r>
          </a:p>
        </p:txBody>
      </p:sp>
      <p:cxnSp>
        <p:nvCxnSpPr>
          <p:cNvPr id="11" name="Straight Connector 10">
            <a:extLst>
              <a:ext uri="{FF2B5EF4-FFF2-40B4-BE49-F238E27FC236}">
                <a16:creationId xmlns:a16="http://schemas.microsoft.com/office/drawing/2014/main" id="{DF516917-3EF9-4B57-86E3-80BB79783FFE}"/>
              </a:ext>
            </a:extLst>
          </p:cNvPr>
          <p:cNvCxnSpPr/>
          <p:nvPr userDrawn="1"/>
        </p:nvCxnSpPr>
        <p:spPr>
          <a:xfrm>
            <a:off x="533400" y="895350"/>
            <a:ext cx="7391400" cy="0"/>
          </a:xfrm>
          <a:prstGeom prst="line">
            <a:avLst/>
          </a:prstGeom>
          <a:ln w="19050">
            <a:solidFill>
              <a:srgbClr val="5F697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4255261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263C4AD-18EF-EC4F-BC5D-BE05963A55CC}"/>
              </a:ext>
            </a:extLst>
          </p:cNvPr>
          <p:cNvSpPr>
            <a:spLocks noGrp="1"/>
          </p:cNvSpPr>
          <p:nvPr>
            <p:ph sz="quarter" idx="12" hasCustomPrompt="1"/>
          </p:nvPr>
        </p:nvSpPr>
        <p:spPr>
          <a:xfrm>
            <a:off x="462500" y="358378"/>
            <a:ext cx="6248400" cy="457200"/>
          </a:xfrm>
          <a:prstGeom prst="rect">
            <a:avLst/>
          </a:prstGeom>
        </p:spPr>
        <p:txBody>
          <a:bodyPr/>
          <a:lstStyle>
            <a:lvl1pPr marL="0" indent="0">
              <a:lnSpc>
                <a:spcPts val="3000"/>
              </a:lnSpc>
              <a:spcBef>
                <a:spcPts val="0"/>
              </a:spcBef>
              <a:buNone/>
              <a:defRPr sz="2400" b="1" i="0">
                <a:solidFill>
                  <a:srgbClr val="DADAD6"/>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Topic with callout box 3</a:t>
            </a:r>
          </a:p>
        </p:txBody>
      </p:sp>
      <p:sp>
        <p:nvSpPr>
          <p:cNvPr id="3" name="Content Placeholder 5">
            <a:extLst>
              <a:ext uri="{FF2B5EF4-FFF2-40B4-BE49-F238E27FC236}">
                <a16:creationId xmlns:a16="http://schemas.microsoft.com/office/drawing/2014/main" id="{E407D95D-D425-CD45-99B9-BA16F2CADEE3}"/>
              </a:ext>
            </a:extLst>
          </p:cNvPr>
          <p:cNvSpPr>
            <a:spLocks noGrp="1"/>
          </p:cNvSpPr>
          <p:nvPr>
            <p:ph sz="quarter" idx="13" hasCustomPrompt="1"/>
          </p:nvPr>
        </p:nvSpPr>
        <p:spPr>
          <a:xfrm>
            <a:off x="455212" y="1809750"/>
            <a:ext cx="4572000" cy="457200"/>
          </a:xfrm>
          <a:prstGeom prst="rect">
            <a:avLst/>
          </a:prstGeom>
        </p:spPr>
        <p:txBody>
          <a:bodyPr/>
          <a:lstStyle>
            <a:lvl1pPr marL="0" indent="0">
              <a:lnSpc>
                <a:spcPts val="3000"/>
              </a:lnSpc>
              <a:spcBef>
                <a:spcPts val="0"/>
              </a:spcBef>
              <a:buNone/>
              <a:defRPr sz="2400" b="1" i="0">
                <a:solidFill>
                  <a:srgbClr val="FF763D"/>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Headline</a:t>
            </a:r>
          </a:p>
        </p:txBody>
      </p:sp>
      <p:sp>
        <p:nvSpPr>
          <p:cNvPr id="4" name="Content Placeholder 5">
            <a:extLst>
              <a:ext uri="{FF2B5EF4-FFF2-40B4-BE49-F238E27FC236}">
                <a16:creationId xmlns:a16="http://schemas.microsoft.com/office/drawing/2014/main" id="{F7A4C73C-B223-2B46-81A3-A2C376D798B1}"/>
              </a:ext>
            </a:extLst>
          </p:cNvPr>
          <p:cNvSpPr>
            <a:spLocks noGrp="1"/>
          </p:cNvSpPr>
          <p:nvPr>
            <p:ph sz="quarter" idx="14" hasCustomPrompt="1"/>
          </p:nvPr>
        </p:nvSpPr>
        <p:spPr>
          <a:xfrm>
            <a:off x="451236" y="2266950"/>
            <a:ext cx="5568564" cy="2819400"/>
          </a:xfrm>
          <a:prstGeom prst="rect">
            <a:avLst/>
          </a:prstGeom>
        </p:spPr>
        <p:txBody>
          <a:bodyPr/>
          <a:lstStyle>
            <a:lvl1pPr marL="285750" indent="-285750">
              <a:lnSpc>
                <a:spcPct val="100000"/>
              </a:lnSpc>
              <a:spcBef>
                <a:spcPts val="1200"/>
              </a:spcBef>
              <a:buFont typeface="Arial" panose="020B0604020202020204" pitchFamily="34" charset="0"/>
              <a:buChar char="•"/>
              <a:defRPr sz="1400" b="0" i="0">
                <a:solidFill>
                  <a:srgbClr val="DADAD6"/>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Re que diam, voles as ex et </a:t>
            </a:r>
            <a:r>
              <a:rPr lang="en-US" dirty="0" err="1"/>
              <a:t>acit</a:t>
            </a:r>
            <a:r>
              <a:rPr lang="en-US" dirty="0"/>
              <a:t> </a:t>
            </a:r>
            <a:r>
              <a:rPr lang="en-US" dirty="0" err="1"/>
              <a:t>erum</a:t>
            </a:r>
            <a:r>
              <a:rPr lang="en-US" dirty="0"/>
              <a:t> ant pos </a:t>
            </a:r>
            <a:r>
              <a:rPr lang="en-US" dirty="0" err="1"/>
              <a:t>aceptior</a:t>
            </a:r>
            <a:r>
              <a:rPr lang="en-US" dirty="0"/>
              <a:t> sapid </a:t>
            </a:r>
            <a:r>
              <a:rPr lang="en-US" dirty="0" err="1"/>
              <a:t>magnita</a:t>
            </a:r>
            <a:r>
              <a:rPr lang="en-US" dirty="0"/>
              <a:t> </a:t>
            </a:r>
            <a:r>
              <a:rPr lang="en-US" dirty="0" err="1"/>
              <a:t>sperum</a:t>
            </a:r>
            <a:r>
              <a:rPr lang="en-US" dirty="0"/>
              <a:t> </a:t>
            </a:r>
            <a:r>
              <a:rPr lang="en-US" dirty="0" err="1"/>
              <a:t>imus</a:t>
            </a:r>
            <a:r>
              <a:rPr lang="en-US" dirty="0"/>
              <a:t> </a:t>
            </a:r>
            <a:r>
              <a:rPr lang="en-US" dirty="0" err="1"/>
              <a:t>iur</a:t>
            </a:r>
            <a:r>
              <a:rPr lang="en-US" dirty="0"/>
              <a:t>?</a:t>
            </a:r>
          </a:p>
          <a:p>
            <a:pPr lvl="0"/>
            <a:r>
              <a:rPr lang="en-US" dirty="0"/>
              <a:t>Nam </a:t>
            </a:r>
            <a:r>
              <a:rPr lang="en-US" dirty="0" err="1"/>
              <a:t>venda</a:t>
            </a:r>
            <a:r>
              <a:rPr lang="en-US" dirty="0"/>
              <a:t> </a:t>
            </a:r>
            <a:r>
              <a:rPr lang="en-US" dirty="0" err="1"/>
              <a:t>eost</a:t>
            </a:r>
            <a:r>
              <a:rPr lang="en-US" dirty="0"/>
              <a:t>, </a:t>
            </a:r>
            <a:r>
              <a:rPr lang="en-US" dirty="0" err="1"/>
              <a:t>toreiciis</a:t>
            </a:r>
            <a:r>
              <a:rPr lang="en-US" dirty="0"/>
              <a:t> era </a:t>
            </a:r>
            <a:r>
              <a:rPr lang="en-US" dirty="0" err="1"/>
              <a:t>quam</a:t>
            </a:r>
            <a:r>
              <a:rPr lang="en-US" dirty="0"/>
              <a:t> </a:t>
            </a:r>
            <a:r>
              <a:rPr lang="en-US" dirty="0" err="1"/>
              <a:t>fugiatio</a:t>
            </a:r>
            <a:r>
              <a:rPr lang="en-US" dirty="0"/>
              <a:t> </a:t>
            </a:r>
            <a:r>
              <a:rPr lang="en-US" dirty="0" err="1"/>
              <a:t>tem</a:t>
            </a:r>
            <a:r>
              <a:rPr lang="en-US" dirty="0"/>
              <a:t> </a:t>
            </a:r>
            <a:r>
              <a:rPr lang="en-US" dirty="0" err="1"/>
              <a:t>quis</a:t>
            </a:r>
            <a:r>
              <a:rPr lang="en-US" dirty="0"/>
              <a:t> </a:t>
            </a:r>
            <a:r>
              <a:rPr lang="en-US" dirty="0" err="1"/>
              <a:t>abor</a:t>
            </a:r>
            <a:r>
              <a:rPr lang="en-US" dirty="0"/>
              <a:t> </a:t>
            </a:r>
            <a:r>
              <a:rPr lang="en-US" dirty="0" err="1"/>
              <a:t>aut</a:t>
            </a:r>
            <a:r>
              <a:rPr lang="en-US" dirty="0"/>
              <a:t> res </a:t>
            </a:r>
            <a:r>
              <a:rPr lang="en-US" dirty="0" err="1"/>
              <a:t>antios</a:t>
            </a:r>
            <a:r>
              <a:rPr lang="en-US" dirty="0"/>
              <a:t> </a:t>
            </a:r>
            <a:r>
              <a:rPr lang="en-US" dirty="0" err="1"/>
              <a:t>evel</a:t>
            </a:r>
            <a:r>
              <a:rPr lang="en-US" dirty="0"/>
              <a:t> </a:t>
            </a:r>
            <a:r>
              <a:rPr lang="en-US" dirty="0" err="1"/>
              <a:t>magnam</a:t>
            </a:r>
            <a:r>
              <a:rPr lang="en-US" dirty="0"/>
              <a:t> et </a:t>
            </a:r>
            <a:r>
              <a:rPr lang="en-US" dirty="0" err="1"/>
              <a:t>veniende</a:t>
            </a:r>
            <a:r>
              <a:rPr lang="en-US" dirty="0"/>
              <a:t> </a:t>
            </a:r>
          </a:p>
          <a:p>
            <a:pPr lvl="0"/>
            <a:r>
              <a:rPr lang="en-US" dirty="0" err="1"/>
              <a:t>sintiae</a:t>
            </a:r>
            <a:r>
              <a:rPr lang="en-US" dirty="0"/>
              <a:t> nihil et </a:t>
            </a:r>
            <a:r>
              <a:rPr lang="en-US" dirty="0" err="1"/>
              <a:t>volorum</a:t>
            </a:r>
            <a:r>
              <a:rPr lang="en-US" dirty="0"/>
              <a:t> </a:t>
            </a:r>
            <a:r>
              <a:rPr lang="en-US" dirty="0" err="1"/>
              <a:t>vitatis</a:t>
            </a:r>
            <a:r>
              <a:rPr lang="en-US" dirty="0"/>
              <a:t> </a:t>
            </a:r>
            <a:r>
              <a:rPr lang="en-US" dirty="0" err="1"/>
              <a:t>seceaqu</a:t>
            </a:r>
            <a:r>
              <a:rPr lang="en-US" dirty="0"/>
              <a:t> </a:t>
            </a:r>
            <a:r>
              <a:rPr lang="en-US" dirty="0" err="1"/>
              <a:t>atatasiti</a:t>
            </a:r>
            <a:r>
              <a:rPr lang="en-US" dirty="0"/>
              <a:t> </a:t>
            </a:r>
            <a:r>
              <a:rPr lang="en-US" dirty="0" err="1"/>
              <a:t>officip</a:t>
            </a:r>
            <a:r>
              <a:rPr lang="en-US" dirty="0"/>
              <a:t> </a:t>
            </a:r>
            <a:r>
              <a:rPr lang="en-US" dirty="0" err="1"/>
              <a:t>itasped</a:t>
            </a:r>
            <a:r>
              <a:rPr lang="en-US" dirty="0"/>
              <a:t> </a:t>
            </a:r>
            <a:r>
              <a:rPr lang="en-US" dirty="0" err="1"/>
              <a:t>essimaio</a:t>
            </a:r>
            <a:r>
              <a:rPr lang="en-US" dirty="0"/>
              <a:t>. Ovid </a:t>
            </a:r>
            <a:r>
              <a:rPr lang="en-US" dirty="0" err="1"/>
              <a:t>mo</a:t>
            </a:r>
            <a:r>
              <a:rPr lang="en-US" dirty="0"/>
              <a:t> </a:t>
            </a:r>
            <a:r>
              <a:rPr lang="en-US" dirty="0" err="1"/>
              <a:t>eaquuntios</a:t>
            </a:r>
            <a:r>
              <a:rPr lang="en-US" dirty="0"/>
              <a:t> </a:t>
            </a:r>
            <a:r>
              <a:rPr lang="en-US" dirty="0" err="1"/>
              <a:t>veligent</a:t>
            </a:r>
            <a:r>
              <a:rPr lang="en-US" dirty="0"/>
              <a:t>.</a:t>
            </a:r>
          </a:p>
          <a:p>
            <a:pPr lvl="0"/>
            <a:r>
              <a:rPr lang="en-US" dirty="0" err="1"/>
              <a:t>Sectati</a:t>
            </a:r>
            <a:r>
              <a:rPr lang="en-US" dirty="0"/>
              <a:t> </a:t>
            </a:r>
            <a:r>
              <a:rPr lang="en-US" dirty="0" err="1"/>
              <a:t>sequassit</a:t>
            </a:r>
            <a:r>
              <a:rPr lang="en-US" dirty="0"/>
              <a:t> et </a:t>
            </a:r>
            <a:r>
              <a:rPr lang="en-US" dirty="0" err="1"/>
              <a:t>aliquat</a:t>
            </a:r>
            <a:r>
              <a:rPr lang="en-US" dirty="0"/>
              <a:t> ad et in pa </a:t>
            </a:r>
            <a:r>
              <a:rPr lang="en-US" dirty="0" err="1"/>
              <a:t>nulpari</a:t>
            </a:r>
            <a:r>
              <a:rPr lang="en-US" dirty="0"/>
              <a:t> </a:t>
            </a:r>
            <a:r>
              <a:rPr lang="en-US" dirty="0" err="1"/>
              <a:t>amusant</a:t>
            </a:r>
            <a:r>
              <a:rPr lang="en-US" dirty="0"/>
              <a:t>,</a:t>
            </a:r>
          </a:p>
        </p:txBody>
      </p:sp>
      <p:sp>
        <p:nvSpPr>
          <p:cNvPr id="7" name="Content Placeholder 5">
            <a:extLst>
              <a:ext uri="{FF2B5EF4-FFF2-40B4-BE49-F238E27FC236}">
                <a16:creationId xmlns:a16="http://schemas.microsoft.com/office/drawing/2014/main" id="{5C2ECA55-5437-6A4A-8CB1-135A7F246070}"/>
              </a:ext>
            </a:extLst>
          </p:cNvPr>
          <p:cNvSpPr>
            <a:spLocks noGrp="1"/>
          </p:cNvSpPr>
          <p:nvPr>
            <p:ph sz="quarter" idx="16" hasCustomPrompt="1"/>
          </p:nvPr>
        </p:nvSpPr>
        <p:spPr>
          <a:xfrm>
            <a:off x="455212" y="1069181"/>
            <a:ext cx="6859988" cy="690563"/>
          </a:xfrm>
          <a:prstGeom prst="rect">
            <a:avLst/>
          </a:prstGeom>
        </p:spPr>
        <p:txBody>
          <a:bodyPr/>
          <a:lstStyle>
            <a:lvl1pPr marL="0" indent="0">
              <a:lnSpc>
                <a:spcPct val="100000"/>
              </a:lnSpc>
              <a:spcBef>
                <a:spcPts val="0"/>
              </a:spcBef>
              <a:buNone/>
              <a:defRPr sz="2000" b="0" i="0">
                <a:solidFill>
                  <a:srgbClr val="DADAD6"/>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Ores </a:t>
            </a:r>
            <a:r>
              <a:rPr lang="en-US" dirty="0" err="1"/>
              <a:t>reprerit</a:t>
            </a:r>
            <a:r>
              <a:rPr lang="en-US" dirty="0"/>
              <a:t> pro ese </a:t>
            </a:r>
            <a:r>
              <a:rPr lang="en-US" dirty="0" err="1"/>
              <a:t>lacienis</a:t>
            </a:r>
            <a:r>
              <a:rPr lang="en-US" dirty="0"/>
              <a:t> es </a:t>
            </a:r>
            <a:r>
              <a:rPr lang="en-US" dirty="0" err="1"/>
              <a:t>iur</a:t>
            </a:r>
            <a:r>
              <a:rPr lang="en-US" dirty="0"/>
              <a:t>, </a:t>
            </a:r>
            <a:r>
              <a:rPr lang="en-US" dirty="0" err="1"/>
              <a:t>sinvernam</a:t>
            </a:r>
            <a:r>
              <a:rPr lang="en-US" dirty="0"/>
              <a:t>, quo </a:t>
            </a:r>
            <a:r>
              <a:rPr lang="en-US" dirty="0" err="1"/>
              <a:t>modit</a:t>
            </a:r>
            <a:r>
              <a:rPr lang="en-US" dirty="0"/>
              <a:t> </a:t>
            </a:r>
            <a:r>
              <a:rPr lang="en-US" dirty="0" err="1"/>
              <a:t>vere</a:t>
            </a:r>
            <a:r>
              <a:rPr lang="en-US" dirty="0"/>
              <a:t> </a:t>
            </a:r>
            <a:r>
              <a:rPr lang="en-US" dirty="0" err="1"/>
              <a:t>nos</a:t>
            </a:r>
            <a:r>
              <a:rPr lang="en-US" dirty="0"/>
              <a:t> </a:t>
            </a:r>
            <a:r>
              <a:rPr lang="en-US" dirty="0" err="1"/>
              <a:t>magnis</a:t>
            </a:r>
            <a:r>
              <a:rPr lang="en-US" dirty="0"/>
              <a:t> </a:t>
            </a:r>
            <a:r>
              <a:rPr lang="en-US" dirty="0" err="1"/>
              <a:t>verovid</a:t>
            </a:r>
            <a:r>
              <a:rPr lang="en-US" dirty="0"/>
              <a:t> </a:t>
            </a:r>
            <a:r>
              <a:rPr lang="en-US" dirty="0" err="1"/>
              <a:t>quatur</a:t>
            </a:r>
            <a:r>
              <a:rPr lang="en-US" dirty="0"/>
              <a:t> ad.</a:t>
            </a:r>
          </a:p>
        </p:txBody>
      </p:sp>
      <p:sp>
        <p:nvSpPr>
          <p:cNvPr id="8" name="Content Placeholder 5">
            <a:extLst>
              <a:ext uri="{FF2B5EF4-FFF2-40B4-BE49-F238E27FC236}">
                <a16:creationId xmlns:a16="http://schemas.microsoft.com/office/drawing/2014/main" id="{A3104BF0-2B09-F442-AAA8-3E33165D202C}"/>
              </a:ext>
            </a:extLst>
          </p:cNvPr>
          <p:cNvSpPr>
            <a:spLocks noGrp="1"/>
          </p:cNvSpPr>
          <p:nvPr>
            <p:ph sz="quarter" idx="17" hasCustomPrompt="1"/>
          </p:nvPr>
        </p:nvSpPr>
        <p:spPr>
          <a:xfrm>
            <a:off x="6400800" y="1921668"/>
            <a:ext cx="2362200" cy="497682"/>
          </a:xfrm>
          <a:prstGeom prst="rect">
            <a:avLst/>
          </a:prstGeom>
        </p:spPr>
        <p:txBody>
          <a:bodyPr/>
          <a:lstStyle>
            <a:lvl1pPr marL="0" indent="0">
              <a:lnSpc>
                <a:spcPts val="3000"/>
              </a:lnSpc>
              <a:spcBef>
                <a:spcPts val="0"/>
              </a:spcBef>
              <a:buNone/>
              <a:defRPr sz="1800" b="1" i="0">
                <a:solidFill>
                  <a:srgbClr val="007A9B"/>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Callout Headline</a:t>
            </a:r>
          </a:p>
        </p:txBody>
      </p:sp>
      <p:sp>
        <p:nvSpPr>
          <p:cNvPr id="9" name="Content Placeholder 5">
            <a:extLst>
              <a:ext uri="{FF2B5EF4-FFF2-40B4-BE49-F238E27FC236}">
                <a16:creationId xmlns:a16="http://schemas.microsoft.com/office/drawing/2014/main" id="{D9D90729-A15A-EC43-AE4E-FFFFFF99FCC9}"/>
              </a:ext>
            </a:extLst>
          </p:cNvPr>
          <p:cNvSpPr>
            <a:spLocks noGrp="1"/>
          </p:cNvSpPr>
          <p:nvPr>
            <p:ph sz="quarter" idx="18" hasCustomPrompt="1"/>
          </p:nvPr>
        </p:nvSpPr>
        <p:spPr>
          <a:xfrm>
            <a:off x="6493068" y="2571750"/>
            <a:ext cx="2177664" cy="2327145"/>
          </a:xfrm>
          <a:prstGeom prst="rect">
            <a:avLst/>
          </a:prstGeom>
        </p:spPr>
        <p:txBody>
          <a:bodyPr wrap="square" lIns="0" tIns="0" rIns="0" bIns="0"/>
          <a:lstStyle>
            <a:lvl1pPr marL="0" indent="0">
              <a:lnSpc>
                <a:spcPct val="100000"/>
              </a:lnSpc>
              <a:spcBef>
                <a:spcPts val="0"/>
              </a:spcBef>
              <a:buNone/>
              <a:defRPr sz="1100" b="0" i="0">
                <a:solidFill>
                  <a:srgbClr val="464A4D"/>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err="1"/>
              <a:t>Os</a:t>
            </a:r>
            <a:r>
              <a:rPr lang="en-US" dirty="0"/>
              <a:t> quo </a:t>
            </a:r>
            <a:r>
              <a:rPr lang="en-US" dirty="0" err="1"/>
              <a:t>venecte</a:t>
            </a:r>
            <a:r>
              <a:rPr lang="en-US" dirty="0"/>
              <a:t> et id qui con </a:t>
            </a:r>
            <a:r>
              <a:rPr lang="en-US" dirty="0" err="1"/>
              <a:t>natem</a:t>
            </a:r>
            <a:r>
              <a:rPr lang="en-US" dirty="0"/>
              <a:t>. </a:t>
            </a:r>
            <a:r>
              <a:rPr lang="en-US" dirty="0" err="1"/>
              <a:t>Ipsaeprovid</a:t>
            </a:r>
            <a:r>
              <a:rPr lang="en-US" dirty="0"/>
              <a:t> </a:t>
            </a:r>
            <a:r>
              <a:rPr lang="en-US" dirty="0" err="1"/>
              <a:t>utempor</a:t>
            </a:r>
            <a:r>
              <a:rPr lang="en-US" dirty="0"/>
              <a:t> maximus </a:t>
            </a:r>
            <a:r>
              <a:rPr lang="en-US" dirty="0" err="1"/>
              <a:t>danimil</a:t>
            </a:r>
            <a:r>
              <a:rPr lang="en-US" dirty="0"/>
              <a:t> </a:t>
            </a:r>
            <a:r>
              <a:rPr lang="en-US" dirty="0" err="1"/>
              <a:t>lantectio</a:t>
            </a:r>
            <a:r>
              <a:rPr lang="en-US" dirty="0"/>
              <a:t> </a:t>
            </a:r>
            <a:r>
              <a:rPr lang="en-US" dirty="0" err="1"/>
              <a:t>conserum</a:t>
            </a:r>
            <a:r>
              <a:rPr lang="en-US" dirty="0"/>
              <a:t> que num qui </a:t>
            </a:r>
            <a:r>
              <a:rPr lang="en-US" dirty="0" err="1"/>
              <a:t>vitemperum</a:t>
            </a:r>
            <a:r>
              <a:rPr lang="en-US" dirty="0"/>
              <a:t> </a:t>
            </a:r>
            <a:r>
              <a:rPr lang="en-US" dirty="0" err="1"/>
              <a:t>evero</a:t>
            </a:r>
            <a:r>
              <a:rPr lang="en-US" dirty="0"/>
              <a:t> mint et </a:t>
            </a:r>
            <a:r>
              <a:rPr lang="en-US" dirty="0" err="1"/>
              <a:t>esenihil</a:t>
            </a:r>
            <a:r>
              <a:rPr lang="en-US" dirty="0"/>
              <a:t> </a:t>
            </a:r>
            <a:r>
              <a:rPr lang="en-US" dirty="0" err="1"/>
              <a:t>ipsaperitat</a:t>
            </a:r>
            <a:r>
              <a:rPr lang="en-US" dirty="0"/>
              <a:t> </a:t>
            </a:r>
            <a:r>
              <a:rPr lang="en-US" dirty="0" err="1"/>
              <a:t>etur</a:t>
            </a:r>
            <a:r>
              <a:rPr lang="en-US" dirty="0"/>
              <a:t>? </a:t>
            </a:r>
            <a:r>
              <a:rPr lang="en-US" dirty="0" err="1"/>
              <a:t>Rovid</a:t>
            </a:r>
            <a:r>
              <a:rPr lang="en-US" dirty="0"/>
              <a:t> </a:t>
            </a:r>
            <a:r>
              <a:rPr lang="en-US" dirty="0" err="1"/>
              <a:t>ut</a:t>
            </a:r>
            <a:r>
              <a:rPr lang="en-US" dirty="0"/>
              <a:t> </a:t>
            </a:r>
            <a:r>
              <a:rPr lang="en-US" dirty="0" err="1"/>
              <a:t>est</a:t>
            </a:r>
            <a:r>
              <a:rPr lang="en-US" dirty="0"/>
              <a:t> </a:t>
            </a:r>
            <a:r>
              <a:rPr lang="en-US" dirty="0" err="1"/>
              <a:t>omnihil</a:t>
            </a:r>
            <a:r>
              <a:rPr lang="en-US" dirty="0"/>
              <a:t> </a:t>
            </a:r>
            <a:r>
              <a:rPr lang="en-US" dirty="0" err="1"/>
              <a:t>igenisquia</a:t>
            </a:r>
            <a:r>
              <a:rPr lang="en-US" dirty="0"/>
              <a:t> none </a:t>
            </a:r>
            <a:r>
              <a:rPr lang="en-US" dirty="0" err="1"/>
              <a:t>maximi</a:t>
            </a:r>
            <a:r>
              <a:rPr lang="en-US" dirty="0"/>
              <a:t>, </a:t>
            </a:r>
            <a:r>
              <a:rPr lang="en-US" dirty="0" err="1"/>
              <a:t>aut</a:t>
            </a:r>
            <a:r>
              <a:rPr lang="en-US" dirty="0"/>
              <a:t> </a:t>
            </a:r>
            <a:r>
              <a:rPr lang="en-US" dirty="0" err="1"/>
              <a:t>ari</a:t>
            </a:r>
            <a:r>
              <a:rPr lang="en-US" dirty="0"/>
              <a:t> is </a:t>
            </a:r>
            <a:r>
              <a:rPr lang="en-US" dirty="0" err="1"/>
              <a:t>magnature</a:t>
            </a:r>
            <a:r>
              <a:rPr lang="en-US" dirty="0"/>
              <a:t> </a:t>
            </a:r>
            <a:r>
              <a:rPr lang="en-US" dirty="0" err="1"/>
              <a:t>endita</a:t>
            </a:r>
            <a:r>
              <a:rPr lang="en-US" dirty="0"/>
              <a:t> </a:t>
            </a:r>
            <a:r>
              <a:rPr lang="en-US" dirty="0" err="1"/>
              <a:t>quam</a:t>
            </a:r>
            <a:r>
              <a:rPr lang="en-US" dirty="0"/>
              <a:t> </a:t>
            </a:r>
            <a:r>
              <a:rPr lang="en-US" dirty="0" err="1"/>
              <a:t>quodistis</a:t>
            </a:r>
            <a:r>
              <a:rPr lang="en-US" dirty="0"/>
              <a:t> </a:t>
            </a:r>
            <a:r>
              <a:rPr lang="en-US" dirty="0" err="1"/>
              <a:t>expedis</a:t>
            </a:r>
            <a:r>
              <a:rPr lang="en-US" dirty="0"/>
              <a:t> et </a:t>
            </a:r>
            <a:r>
              <a:rPr lang="en-US" dirty="0" err="1"/>
              <a:t>explici</a:t>
            </a:r>
            <a:r>
              <a:rPr lang="en-US" dirty="0"/>
              <a:t> </a:t>
            </a:r>
            <a:r>
              <a:rPr lang="en-US" dirty="0" err="1"/>
              <a:t>mperestorae</a:t>
            </a:r>
            <a:r>
              <a:rPr lang="en-US" dirty="0"/>
              <a:t> </a:t>
            </a:r>
            <a:r>
              <a:rPr lang="en-US" dirty="0" err="1"/>
              <a:t>repratq</a:t>
            </a:r>
            <a:r>
              <a:rPr lang="en-US" dirty="0"/>
              <a:t> da </a:t>
            </a:r>
            <a:r>
              <a:rPr lang="en-US" dirty="0" err="1"/>
              <a:t>exerfero</a:t>
            </a:r>
            <a:r>
              <a:rPr lang="en-US" dirty="0"/>
              <a:t> </a:t>
            </a:r>
            <a:r>
              <a:rPr lang="en-US" dirty="0" err="1"/>
              <a:t>quae</a:t>
            </a:r>
            <a:r>
              <a:rPr lang="en-US" dirty="0"/>
              <a:t> </a:t>
            </a:r>
            <a:r>
              <a:rPr lang="en-US" dirty="0" err="1"/>
              <a:t>porerum</a:t>
            </a:r>
            <a:r>
              <a:rPr lang="en-US" dirty="0"/>
              <a:t>, </a:t>
            </a:r>
            <a:r>
              <a:rPr lang="en-US" dirty="0" err="1"/>
              <a:t>quam</a:t>
            </a:r>
            <a:r>
              <a:rPr lang="en-US" dirty="0"/>
              <a:t>.</a:t>
            </a:r>
          </a:p>
        </p:txBody>
      </p:sp>
    </p:spTree>
    <p:extLst>
      <p:ext uri="{BB962C8B-B14F-4D97-AF65-F5344CB8AC3E}">
        <p14:creationId xmlns:p14="http://schemas.microsoft.com/office/powerpoint/2010/main" val="428449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BF13F8-2FC0-4C76-8B7E-D220435761DA}"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3144-03D1-4828-A208-EB7AAA03D9AE}" type="slidenum">
              <a:rPr lang="en-US" smtClean="0"/>
              <a:pPr/>
              <a:t>‹#›</a:t>
            </a:fld>
            <a:endParaRPr lang="en-US"/>
          </a:p>
        </p:txBody>
      </p:sp>
    </p:spTree>
    <p:extLst>
      <p:ext uri="{BB962C8B-B14F-4D97-AF65-F5344CB8AC3E}">
        <p14:creationId xmlns:p14="http://schemas.microsoft.com/office/powerpoint/2010/main" val="3558492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1C6E6786-DBAB-6F45-89F6-C610587EB507}"/>
              </a:ext>
            </a:extLst>
          </p:cNvPr>
          <p:cNvSpPr>
            <a:spLocks noGrp="1"/>
          </p:cNvSpPr>
          <p:nvPr>
            <p:ph sz="quarter" idx="10" hasCustomPrompt="1"/>
          </p:nvPr>
        </p:nvSpPr>
        <p:spPr>
          <a:xfrm>
            <a:off x="1505607" y="1200150"/>
            <a:ext cx="4724400" cy="443354"/>
          </a:xfrm>
          <a:prstGeom prst="rect">
            <a:avLst/>
          </a:prstGeom>
        </p:spPr>
        <p:txBody>
          <a:bodyPr/>
          <a:lstStyle>
            <a:lvl1pPr marL="0" indent="0">
              <a:buNone/>
              <a:defRPr sz="2800" b="1" i="0">
                <a:solidFill>
                  <a:srgbClr val="FF763D"/>
                </a:solidFill>
                <a:latin typeface="Gotham Medium" panose="02000604030000020004" pitchFamily="50" charset="0"/>
                <a:cs typeface="Arial" panose="020B0604020202020204" pitchFamily="34" charset="0"/>
              </a:defRPr>
            </a:lvl1pPr>
            <a:lvl2pPr marL="457200" indent="0">
              <a:buNone/>
              <a:defRPr sz="2000" b="0" i="0">
                <a:latin typeface="Gotham Medium" panose="02000604030000020004" pitchFamily="2" charset="0"/>
              </a:defRPr>
            </a:lvl2pPr>
            <a:lvl3pPr marL="914400" indent="0">
              <a:buFont typeface="Arial" panose="020B0604020202020204" pitchFamily="34" charset="0"/>
              <a:buNone/>
              <a:defRPr sz="2000" b="0" i="0">
                <a:latin typeface="Gotham Medium" panose="02000604030000020004" pitchFamily="2" charset="0"/>
              </a:defRPr>
            </a:lvl3pPr>
            <a:lvl4pPr marL="1371600" indent="0">
              <a:buNone/>
              <a:defRPr sz="2000" b="0" i="0">
                <a:latin typeface="Gotham Medium" panose="02000604030000020004" pitchFamily="2" charset="0"/>
              </a:defRPr>
            </a:lvl4pPr>
            <a:lvl5pPr marL="1828800" indent="0">
              <a:buNone/>
              <a:defRPr sz="2000" b="0" i="0">
                <a:latin typeface="Gotham Medium" panose="02000604030000020004" pitchFamily="2" charset="0"/>
              </a:defRPr>
            </a:lvl5pPr>
          </a:lstStyle>
          <a:p>
            <a:pPr lvl="0"/>
            <a:r>
              <a:rPr lang="en-US" dirty="0"/>
              <a:t>Title Slide</a:t>
            </a:r>
          </a:p>
        </p:txBody>
      </p:sp>
      <p:sp>
        <p:nvSpPr>
          <p:cNvPr id="6" name="Content Placeholder 5">
            <a:extLst>
              <a:ext uri="{FF2B5EF4-FFF2-40B4-BE49-F238E27FC236}">
                <a16:creationId xmlns:a16="http://schemas.microsoft.com/office/drawing/2014/main" id="{F263C4AD-18EF-EC4F-BC5D-BE05963A55CC}"/>
              </a:ext>
            </a:extLst>
          </p:cNvPr>
          <p:cNvSpPr>
            <a:spLocks noGrp="1"/>
          </p:cNvSpPr>
          <p:nvPr>
            <p:ph sz="quarter" idx="12" hasCustomPrompt="1"/>
          </p:nvPr>
        </p:nvSpPr>
        <p:spPr>
          <a:xfrm>
            <a:off x="1505607" y="1643504"/>
            <a:ext cx="5276850" cy="3290446"/>
          </a:xfrm>
          <a:prstGeom prst="rect">
            <a:avLst/>
          </a:prstGeom>
        </p:spPr>
        <p:txBody>
          <a:bodyPr/>
          <a:lstStyle>
            <a:lvl1pPr marL="0" indent="0">
              <a:lnSpc>
                <a:spcPts val="3200"/>
              </a:lnSpc>
              <a:buNone/>
              <a:defRPr sz="2000" b="0" i="0">
                <a:solidFill>
                  <a:srgbClr val="464A4D"/>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Click to edit Master text styles. </a:t>
            </a:r>
            <a:r>
              <a:rPr lang="en-US" dirty="0" err="1"/>
              <a:t>Explab</a:t>
            </a:r>
            <a:r>
              <a:rPr lang="en-US" dirty="0"/>
              <a:t> </a:t>
            </a:r>
            <a:r>
              <a:rPr lang="en-US" dirty="0" err="1"/>
              <a:t>intem</a:t>
            </a:r>
            <a:r>
              <a:rPr lang="en-US" dirty="0"/>
              <a:t> </a:t>
            </a:r>
            <a:r>
              <a:rPr lang="en-US" dirty="0" err="1"/>
              <a:t>dolupic</a:t>
            </a:r>
            <a:r>
              <a:rPr lang="en-US" dirty="0"/>
              <a:t> </a:t>
            </a:r>
            <a:r>
              <a:rPr lang="en-US" dirty="0" err="1"/>
              <a:t>illest</a:t>
            </a:r>
            <a:r>
              <a:rPr lang="en-US" dirty="0"/>
              <a:t> </a:t>
            </a:r>
            <a:r>
              <a:rPr lang="en-US" dirty="0" err="1"/>
              <a:t>haria</a:t>
            </a:r>
            <a:r>
              <a:rPr lang="en-US" dirty="0"/>
              <a:t> </a:t>
            </a:r>
            <a:r>
              <a:rPr lang="en-US" dirty="0" err="1"/>
              <a:t>volorei</a:t>
            </a:r>
            <a:r>
              <a:rPr lang="en-US" dirty="0"/>
              <a:t> </a:t>
            </a:r>
            <a:r>
              <a:rPr lang="en-US" dirty="0" err="1"/>
              <a:t>uriorent</a:t>
            </a:r>
            <a:r>
              <a:rPr lang="en-US" dirty="0"/>
              <a:t> </a:t>
            </a:r>
            <a:r>
              <a:rPr lang="en-US" dirty="0" err="1"/>
              <a:t>dempore</a:t>
            </a:r>
            <a:r>
              <a:rPr lang="en-US" dirty="0"/>
              <a:t> </a:t>
            </a:r>
            <a:r>
              <a:rPr lang="en-US" dirty="0" err="1"/>
              <a:t>esci</a:t>
            </a:r>
            <a:r>
              <a:rPr lang="en-US" dirty="0"/>
              <a:t> sit </a:t>
            </a:r>
            <a:r>
              <a:rPr lang="en-US" dirty="0" err="1"/>
              <a:t>pereseq</a:t>
            </a:r>
            <a:r>
              <a:rPr lang="en-US" dirty="0"/>
              <a:t> </a:t>
            </a:r>
            <a:r>
              <a:rPr lang="en-US" dirty="0" err="1"/>
              <a:t>uibusa</a:t>
            </a:r>
            <a:r>
              <a:rPr lang="en-US" dirty="0"/>
              <a:t> </a:t>
            </a:r>
            <a:r>
              <a:rPr lang="en-US" dirty="0" err="1"/>
              <a:t>coneserum</a:t>
            </a:r>
            <a:r>
              <a:rPr lang="en-US" dirty="0"/>
              <a:t> </a:t>
            </a:r>
            <a:r>
              <a:rPr lang="en-US" dirty="0" err="1"/>
              <a:t>etur</a:t>
            </a:r>
            <a:r>
              <a:rPr lang="en-US" dirty="0"/>
              <a:t> mi, </a:t>
            </a:r>
            <a:r>
              <a:rPr lang="en-US" dirty="0" err="1"/>
              <a:t>velecusant</a:t>
            </a:r>
            <a:r>
              <a:rPr lang="en-US" dirty="0"/>
              <a:t> </a:t>
            </a:r>
            <a:r>
              <a:rPr lang="en-US" dirty="0" err="1"/>
              <a:t>fugitas</a:t>
            </a:r>
            <a:r>
              <a:rPr lang="en-US" dirty="0"/>
              <a:t> as con </a:t>
            </a:r>
            <a:r>
              <a:rPr lang="en-US" dirty="0" err="1"/>
              <a:t>eum</a:t>
            </a:r>
            <a:r>
              <a:rPr lang="en-US" dirty="0"/>
              <a:t> </a:t>
            </a:r>
            <a:r>
              <a:rPr lang="en-US" dirty="0" err="1"/>
              <a:t>aut</a:t>
            </a:r>
            <a:r>
              <a:rPr lang="en-US" dirty="0"/>
              <a:t> </a:t>
            </a:r>
            <a:r>
              <a:rPr lang="en-US" dirty="0" err="1"/>
              <a:t>dolo</a:t>
            </a:r>
            <a:r>
              <a:rPr lang="en-US" dirty="0"/>
              <a:t> con </a:t>
            </a:r>
            <a:r>
              <a:rPr lang="en-US" dirty="0" err="1"/>
              <a:t>cuptatectam</a:t>
            </a:r>
            <a:r>
              <a:rPr lang="en-US" dirty="0"/>
              <a:t> </a:t>
            </a:r>
            <a:r>
              <a:rPr lang="en-US" dirty="0" err="1"/>
              <a:t>voluptate</a:t>
            </a:r>
            <a:r>
              <a:rPr lang="en-US" dirty="0"/>
              <a:t> </a:t>
            </a:r>
            <a:r>
              <a:rPr lang="en-US" dirty="0" err="1"/>
              <a:t>eniae</a:t>
            </a:r>
            <a:r>
              <a:rPr lang="en-US" dirty="0"/>
              <a:t> </a:t>
            </a:r>
            <a:r>
              <a:rPr lang="en-US" dirty="0" err="1"/>
              <a:t>maio</a:t>
            </a:r>
            <a:r>
              <a:rPr lang="en-US" dirty="0"/>
              <a:t>.</a:t>
            </a:r>
          </a:p>
        </p:txBody>
      </p:sp>
    </p:spTree>
    <p:extLst>
      <p:ext uri="{BB962C8B-B14F-4D97-AF65-F5344CB8AC3E}">
        <p14:creationId xmlns:p14="http://schemas.microsoft.com/office/powerpoint/2010/main" val="3218815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998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07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1C6E6786-DBAB-6F45-89F6-C610587EB507}"/>
              </a:ext>
            </a:extLst>
          </p:cNvPr>
          <p:cNvSpPr>
            <a:spLocks noGrp="1"/>
          </p:cNvSpPr>
          <p:nvPr>
            <p:ph sz="quarter" idx="10" hasCustomPrompt="1"/>
          </p:nvPr>
        </p:nvSpPr>
        <p:spPr>
          <a:xfrm>
            <a:off x="4267200" y="1504950"/>
            <a:ext cx="4267201" cy="443354"/>
          </a:xfrm>
          <a:prstGeom prst="rect">
            <a:avLst/>
          </a:prstGeom>
        </p:spPr>
        <p:txBody>
          <a:bodyPr/>
          <a:lstStyle>
            <a:lvl1pPr marL="0" indent="0">
              <a:buNone/>
              <a:defRPr sz="2000" b="1" i="0">
                <a:solidFill>
                  <a:schemeClr val="bg1"/>
                </a:solidFill>
                <a:latin typeface="Gotham Medium" panose="02000604030000020004" pitchFamily="50" charset="0"/>
                <a:cs typeface="Arial" panose="020B0604020202020204" pitchFamily="34" charset="0"/>
              </a:defRPr>
            </a:lvl1pPr>
            <a:lvl2pPr marL="457200" indent="0">
              <a:buNone/>
              <a:defRPr sz="2000" b="0" i="0">
                <a:latin typeface="Gotham Medium" panose="02000604030000020004" pitchFamily="2" charset="0"/>
              </a:defRPr>
            </a:lvl2pPr>
            <a:lvl3pPr marL="914400" indent="0">
              <a:buFont typeface="Arial" panose="020B0604020202020204" pitchFamily="34" charset="0"/>
              <a:buNone/>
              <a:defRPr sz="2000" b="0" i="0">
                <a:latin typeface="Gotham Medium" panose="02000604030000020004" pitchFamily="2" charset="0"/>
              </a:defRPr>
            </a:lvl3pPr>
            <a:lvl4pPr marL="1371600" indent="0">
              <a:buNone/>
              <a:defRPr sz="2000" b="0" i="0">
                <a:latin typeface="Gotham Medium" panose="02000604030000020004" pitchFamily="2" charset="0"/>
              </a:defRPr>
            </a:lvl4pPr>
            <a:lvl5pPr marL="1828800" indent="0">
              <a:buNone/>
              <a:defRPr sz="2000" b="0" i="0">
                <a:latin typeface="Gotham Medium" panose="02000604030000020004" pitchFamily="2" charset="0"/>
              </a:defRPr>
            </a:lvl5pPr>
          </a:lstStyle>
          <a:p>
            <a:pPr lvl="0"/>
            <a:r>
              <a:rPr lang="en-US" dirty="0"/>
              <a:t>Title of Presentation</a:t>
            </a:r>
          </a:p>
        </p:txBody>
      </p:sp>
      <p:sp>
        <p:nvSpPr>
          <p:cNvPr id="3" name="Content Placeholder 14">
            <a:extLst>
              <a:ext uri="{FF2B5EF4-FFF2-40B4-BE49-F238E27FC236}">
                <a16:creationId xmlns:a16="http://schemas.microsoft.com/office/drawing/2014/main" id="{23B7E78A-2C8A-8F46-88A9-CBF63428167C}"/>
              </a:ext>
            </a:extLst>
          </p:cNvPr>
          <p:cNvSpPr>
            <a:spLocks noGrp="1"/>
          </p:cNvSpPr>
          <p:nvPr>
            <p:ph sz="quarter" idx="11" hasCustomPrompt="1"/>
          </p:nvPr>
        </p:nvSpPr>
        <p:spPr>
          <a:xfrm>
            <a:off x="4267200" y="1888848"/>
            <a:ext cx="4267200" cy="381000"/>
          </a:xfrm>
          <a:prstGeom prst="rect">
            <a:avLst/>
          </a:prstGeom>
        </p:spPr>
        <p:txBody>
          <a:bodyPr/>
          <a:lstStyle>
            <a:lvl1pPr marL="0" indent="0">
              <a:buNone/>
              <a:defRPr sz="1800" b="0" i="0">
                <a:solidFill>
                  <a:schemeClr val="bg1"/>
                </a:solidFill>
                <a:latin typeface="Gotham Medium" panose="02000604030000020004" pitchFamily="50" charset="0"/>
                <a:cs typeface="Arial" panose="020B0604020202020204" pitchFamily="34" charset="0"/>
              </a:defRPr>
            </a:lvl1pPr>
            <a:lvl2pPr>
              <a:defRPr sz="1800"/>
            </a:lvl2pPr>
            <a:lvl3pPr>
              <a:defRPr sz="1800"/>
            </a:lvl3pPr>
            <a:lvl4pPr>
              <a:defRPr sz="1800"/>
            </a:lvl4pPr>
            <a:lvl5pPr>
              <a:defRPr sz="1800"/>
            </a:lvl5pPr>
          </a:lstStyle>
          <a:p>
            <a:pPr lvl="0"/>
            <a:r>
              <a:rPr lang="en-US" dirty="0"/>
              <a:t>Presenter</a:t>
            </a:r>
          </a:p>
        </p:txBody>
      </p:sp>
      <p:sp>
        <p:nvSpPr>
          <p:cNvPr id="4" name="Content Placeholder 14">
            <a:extLst>
              <a:ext uri="{FF2B5EF4-FFF2-40B4-BE49-F238E27FC236}">
                <a16:creationId xmlns:a16="http://schemas.microsoft.com/office/drawing/2014/main" id="{63A0053B-62AA-0845-ACCF-F93B806F8C39}"/>
              </a:ext>
            </a:extLst>
          </p:cNvPr>
          <p:cNvSpPr>
            <a:spLocks noGrp="1"/>
          </p:cNvSpPr>
          <p:nvPr>
            <p:ph sz="quarter" idx="12" hasCustomPrompt="1"/>
          </p:nvPr>
        </p:nvSpPr>
        <p:spPr>
          <a:xfrm>
            <a:off x="4267200" y="2269848"/>
            <a:ext cx="4267200" cy="381000"/>
          </a:xfrm>
          <a:prstGeom prst="rect">
            <a:avLst/>
          </a:prstGeom>
        </p:spPr>
        <p:txBody>
          <a:bodyPr/>
          <a:lstStyle>
            <a:lvl1pPr marL="0" indent="0">
              <a:buNone/>
              <a:defRPr sz="1400" b="1" i="0">
                <a:solidFill>
                  <a:schemeClr val="bg1"/>
                </a:solidFill>
                <a:latin typeface="Gotham Medium" panose="02000604030000020004" pitchFamily="50" charset="0"/>
                <a:cs typeface="Arial" panose="020B0604020202020204" pitchFamily="34" charset="0"/>
              </a:defRPr>
            </a:lvl1pPr>
            <a:lvl2pPr>
              <a:defRPr sz="1800"/>
            </a:lvl2pPr>
            <a:lvl3pPr>
              <a:defRPr sz="1800"/>
            </a:lvl3pPr>
            <a:lvl4pPr>
              <a:defRPr sz="1800"/>
            </a:lvl4pPr>
            <a:lvl5pPr>
              <a:defRPr sz="1800"/>
            </a:lvl5pPr>
          </a:lstStyle>
          <a:p>
            <a:pPr lvl="0"/>
            <a:r>
              <a:rPr lang="en-US" dirty="0"/>
              <a:t>DATE</a:t>
            </a:r>
          </a:p>
        </p:txBody>
      </p:sp>
    </p:spTree>
    <p:extLst>
      <p:ext uri="{BB962C8B-B14F-4D97-AF65-F5344CB8AC3E}">
        <p14:creationId xmlns:p14="http://schemas.microsoft.com/office/powerpoint/2010/main" val="308154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6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1C6E6786-DBAB-6F45-89F6-C610587EB507}"/>
              </a:ext>
            </a:extLst>
          </p:cNvPr>
          <p:cNvSpPr>
            <a:spLocks noGrp="1"/>
          </p:cNvSpPr>
          <p:nvPr>
            <p:ph sz="quarter" idx="10" hasCustomPrompt="1"/>
          </p:nvPr>
        </p:nvSpPr>
        <p:spPr>
          <a:xfrm>
            <a:off x="1505607" y="1200150"/>
            <a:ext cx="4724400" cy="443354"/>
          </a:xfrm>
          <a:prstGeom prst="rect">
            <a:avLst/>
          </a:prstGeom>
        </p:spPr>
        <p:txBody>
          <a:bodyPr/>
          <a:lstStyle>
            <a:lvl1pPr marL="0" indent="0">
              <a:buNone/>
              <a:defRPr sz="2800" b="1" i="0">
                <a:solidFill>
                  <a:schemeClr val="bg1"/>
                </a:solidFill>
                <a:latin typeface="Gotham Medium" panose="02000604030000020004" pitchFamily="50" charset="0"/>
                <a:cs typeface="Arial" panose="020B0604020202020204" pitchFamily="34" charset="0"/>
              </a:defRPr>
            </a:lvl1pPr>
            <a:lvl2pPr marL="457200" indent="0">
              <a:buNone/>
              <a:defRPr sz="2000" b="0" i="0">
                <a:latin typeface="Gotham Medium" panose="02000604030000020004" pitchFamily="2" charset="0"/>
              </a:defRPr>
            </a:lvl2pPr>
            <a:lvl3pPr marL="914400" indent="0">
              <a:buFont typeface="Arial" panose="020B0604020202020204" pitchFamily="34" charset="0"/>
              <a:buNone/>
              <a:defRPr sz="2000" b="0" i="0">
                <a:latin typeface="Gotham Medium" panose="02000604030000020004" pitchFamily="2" charset="0"/>
              </a:defRPr>
            </a:lvl3pPr>
            <a:lvl4pPr marL="1371600" indent="0">
              <a:buNone/>
              <a:defRPr sz="2000" b="0" i="0">
                <a:latin typeface="Gotham Medium" panose="02000604030000020004" pitchFamily="2" charset="0"/>
              </a:defRPr>
            </a:lvl4pPr>
            <a:lvl5pPr marL="1828800" indent="0">
              <a:buNone/>
              <a:defRPr sz="2000" b="0" i="0">
                <a:latin typeface="Gotham Medium" panose="02000604030000020004" pitchFamily="2" charset="0"/>
              </a:defRPr>
            </a:lvl5pPr>
          </a:lstStyle>
          <a:p>
            <a:pPr lvl="0"/>
            <a:r>
              <a:rPr lang="en-US" dirty="0"/>
              <a:t>Title Slide</a:t>
            </a:r>
          </a:p>
        </p:txBody>
      </p:sp>
      <p:sp>
        <p:nvSpPr>
          <p:cNvPr id="6" name="Content Placeholder 5">
            <a:extLst>
              <a:ext uri="{FF2B5EF4-FFF2-40B4-BE49-F238E27FC236}">
                <a16:creationId xmlns:a16="http://schemas.microsoft.com/office/drawing/2014/main" id="{F263C4AD-18EF-EC4F-BC5D-BE05963A55CC}"/>
              </a:ext>
            </a:extLst>
          </p:cNvPr>
          <p:cNvSpPr>
            <a:spLocks noGrp="1"/>
          </p:cNvSpPr>
          <p:nvPr>
            <p:ph sz="quarter" idx="12" hasCustomPrompt="1"/>
          </p:nvPr>
        </p:nvSpPr>
        <p:spPr>
          <a:xfrm>
            <a:off x="1505607" y="1643504"/>
            <a:ext cx="5276850" cy="3290446"/>
          </a:xfrm>
          <a:prstGeom prst="rect">
            <a:avLst/>
          </a:prstGeom>
        </p:spPr>
        <p:txBody>
          <a:bodyPr/>
          <a:lstStyle>
            <a:lvl1pPr marL="0" indent="0">
              <a:lnSpc>
                <a:spcPts val="3200"/>
              </a:lnSpc>
              <a:buNone/>
              <a:defRPr sz="2000" b="0" i="0">
                <a:solidFill>
                  <a:schemeClr val="bg1"/>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Click to edit Master text styles. </a:t>
            </a:r>
            <a:r>
              <a:rPr lang="en-US" dirty="0" err="1"/>
              <a:t>Explab</a:t>
            </a:r>
            <a:r>
              <a:rPr lang="en-US" dirty="0"/>
              <a:t> </a:t>
            </a:r>
            <a:r>
              <a:rPr lang="en-US" dirty="0" err="1"/>
              <a:t>intem</a:t>
            </a:r>
            <a:r>
              <a:rPr lang="en-US" dirty="0"/>
              <a:t> </a:t>
            </a:r>
            <a:r>
              <a:rPr lang="en-US" dirty="0" err="1"/>
              <a:t>dolupic</a:t>
            </a:r>
            <a:r>
              <a:rPr lang="en-US" dirty="0"/>
              <a:t> </a:t>
            </a:r>
            <a:r>
              <a:rPr lang="en-US" dirty="0" err="1"/>
              <a:t>illest</a:t>
            </a:r>
            <a:r>
              <a:rPr lang="en-US" dirty="0"/>
              <a:t> </a:t>
            </a:r>
            <a:r>
              <a:rPr lang="en-US" dirty="0" err="1"/>
              <a:t>haria</a:t>
            </a:r>
            <a:r>
              <a:rPr lang="en-US" dirty="0"/>
              <a:t> </a:t>
            </a:r>
            <a:r>
              <a:rPr lang="en-US" dirty="0" err="1"/>
              <a:t>volorei</a:t>
            </a:r>
            <a:r>
              <a:rPr lang="en-US" dirty="0"/>
              <a:t> </a:t>
            </a:r>
            <a:r>
              <a:rPr lang="en-US" dirty="0" err="1"/>
              <a:t>uriorent</a:t>
            </a:r>
            <a:r>
              <a:rPr lang="en-US" dirty="0"/>
              <a:t> </a:t>
            </a:r>
            <a:r>
              <a:rPr lang="en-US" dirty="0" err="1"/>
              <a:t>dempore</a:t>
            </a:r>
            <a:r>
              <a:rPr lang="en-US" dirty="0"/>
              <a:t> </a:t>
            </a:r>
            <a:r>
              <a:rPr lang="en-US" dirty="0" err="1"/>
              <a:t>esci</a:t>
            </a:r>
            <a:r>
              <a:rPr lang="en-US" dirty="0"/>
              <a:t> sit </a:t>
            </a:r>
            <a:r>
              <a:rPr lang="en-US" dirty="0" err="1"/>
              <a:t>pereseq</a:t>
            </a:r>
            <a:r>
              <a:rPr lang="en-US" dirty="0"/>
              <a:t> </a:t>
            </a:r>
            <a:r>
              <a:rPr lang="en-US" dirty="0" err="1"/>
              <a:t>uibusa</a:t>
            </a:r>
            <a:r>
              <a:rPr lang="en-US" dirty="0"/>
              <a:t> </a:t>
            </a:r>
            <a:r>
              <a:rPr lang="en-US" dirty="0" err="1"/>
              <a:t>coneserum</a:t>
            </a:r>
            <a:r>
              <a:rPr lang="en-US" dirty="0"/>
              <a:t> </a:t>
            </a:r>
            <a:r>
              <a:rPr lang="en-US" dirty="0" err="1"/>
              <a:t>etur</a:t>
            </a:r>
            <a:r>
              <a:rPr lang="en-US" dirty="0"/>
              <a:t> mi, </a:t>
            </a:r>
            <a:r>
              <a:rPr lang="en-US" dirty="0" err="1"/>
              <a:t>velecusant</a:t>
            </a:r>
            <a:r>
              <a:rPr lang="en-US" dirty="0"/>
              <a:t> </a:t>
            </a:r>
            <a:r>
              <a:rPr lang="en-US" dirty="0" err="1"/>
              <a:t>fugitas</a:t>
            </a:r>
            <a:r>
              <a:rPr lang="en-US" dirty="0"/>
              <a:t> as con </a:t>
            </a:r>
            <a:r>
              <a:rPr lang="en-US" dirty="0" err="1"/>
              <a:t>eum</a:t>
            </a:r>
            <a:r>
              <a:rPr lang="en-US" dirty="0"/>
              <a:t> </a:t>
            </a:r>
            <a:r>
              <a:rPr lang="en-US" dirty="0" err="1"/>
              <a:t>aut</a:t>
            </a:r>
            <a:r>
              <a:rPr lang="en-US" dirty="0"/>
              <a:t> </a:t>
            </a:r>
            <a:r>
              <a:rPr lang="en-US" dirty="0" err="1"/>
              <a:t>dolo</a:t>
            </a:r>
            <a:r>
              <a:rPr lang="en-US" dirty="0"/>
              <a:t> con </a:t>
            </a:r>
            <a:r>
              <a:rPr lang="en-US" dirty="0" err="1"/>
              <a:t>cuptatectam</a:t>
            </a:r>
            <a:r>
              <a:rPr lang="en-US" dirty="0"/>
              <a:t> </a:t>
            </a:r>
            <a:r>
              <a:rPr lang="en-US" dirty="0" err="1"/>
              <a:t>voluptate</a:t>
            </a:r>
            <a:r>
              <a:rPr lang="en-US" dirty="0"/>
              <a:t> </a:t>
            </a:r>
            <a:r>
              <a:rPr lang="en-US" dirty="0" err="1"/>
              <a:t>eniae</a:t>
            </a:r>
            <a:r>
              <a:rPr lang="en-US" dirty="0"/>
              <a:t> </a:t>
            </a:r>
            <a:r>
              <a:rPr lang="en-US" dirty="0" err="1"/>
              <a:t>maio</a:t>
            </a:r>
            <a:r>
              <a:rPr lang="en-US" dirty="0"/>
              <a:t>.</a:t>
            </a:r>
          </a:p>
        </p:txBody>
      </p:sp>
    </p:spTree>
    <p:extLst>
      <p:ext uri="{BB962C8B-B14F-4D97-AF65-F5344CB8AC3E}">
        <p14:creationId xmlns:p14="http://schemas.microsoft.com/office/powerpoint/2010/main" val="1642738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Section Title_Pattern">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AutoShape 3"/>
          <p:cNvSpPr>
            <a:spLocks noChangeArrowheads="1"/>
          </p:cNvSpPr>
          <p:nvPr userDrawn="1"/>
        </p:nvSpPr>
        <p:spPr bwMode="auto">
          <a:xfrm>
            <a:off x="228601" y="171450"/>
            <a:ext cx="8683625" cy="4800600"/>
          </a:xfrm>
          <a:prstGeom prst="roundRect">
            <a:avLst>
              <a:gd name="adj" fmla="val 2782"/>
            </a:avLst>
          </a:prstGeom>
          <a:solidFill>
            <a:srgbClr val="0085A2"/>
          </a:solidFill>
          <a:ln w="9525">
            <a:noFill/>
            <a:round/>
            <a:headEnd/>
            <a:tailEnd/>
          </a:ln>
          <a:effectLst/>
        </p:spPr>
        <p:txBody>
          <a:bodyPr wrap="none" anchor="ctr"/>
          <a:lstStyle/>
          <a:p>
            <a:pPr marL="0" algn="l" defTabSz="685800" rtl="0" eaLnBrk="0" latinLnBrk="0" hangingPunct="0">
              <a:defRPr/>
            </a:pPr>
            <a:endParaRPr lang="en-US" sz="1350" kern="1200">
              <a:solidFill>
                <a:srgbClr val="ADCC2B"/>
              </a:solidFill>
              <a:latin typeface="Arial" charset="0"/>
              <a:ea typeface="+mn-ea"/>
              <a:cs typeface="+mn-cs"/>
            </a:endParaRPr>
          </a:p>
        </p:txBody>
      </p:sp>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05391" y="1937462"/>
            <a:ext cx="5403875" cy="3034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1885950"/>
            <a:ext cx="7162800" cy="1257300"/>
          </a:xfrm>
        </p:spPr>
        <p:txBody>
          <a:bodyPr anchor="ctr">
            <a:normAutofit/>
          </a:bodyPr>
          <a:lstStyle>
            <a:lvl1pPr algn="l">
              <a:defRPr sz="300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3257550"/>
            <a:ext cx="5486400" cy="742950"/>
          </a:xfrm>
        </p:spPr>
        <p:txBody>
          <a:bodyPr>
            <a:normAutofit/>
          </a:bodyPr>
          <a:lstStyle>
            <a:lvl1pPr marL="0" indent="0" algn="l">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17" name="Picture 2" descr="C:\Users\roseh\Desktop\Seattle Children's\art source files\Logos\Seattle Children's Logo - reversed.pn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97376" y="348805"/>
            <a:ext cx="1941025" cy="224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6688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263C4AD-18EF-EC4F-BC5D-BE05963A55CC}"/>
              </a:ext>
            </a:extLst>
          </p:cNvPr>
          <p:cNvSpPr>
            <a:spLocks noGrp="1"/>
          </p:cNvSpPr>
          <p:nvPr>
            <p:ph sz="quarter" idx="12" hasCustomPrompt="1"/>
          </p:nvPr>
        </p:nvSpPr>
        <p:spPr>
          <a:xfrm>
            <a:off x="462500" y="358378"/>
            <a:ext cx="6248400" cy="457200"/>
          </a:xfrm>
          <a:prstGeom prst="rect">
            <a:avLst/>
          </a:prstGeom>
        </p:spPr>
        <p:txBody>
          <a:bodyPr/>
          <a:lstStyle>
            <a:lvl1pPr marL="0" indent="0">
              <a:lnSpc>
                <a:spcPts val="3000"/>
              </a:lnSpc>
              <a:spcBef>
                <a:spcPts val="0"/>
              </a:spcBef>
              <a:buNone/>
              <a:defRPr sz="2400" b="1" i="0">
                <a:solidFill>
                  <a:srgbClr val="DADAD6"/>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Topic with callout box 3</a:t>
            </a:r>
          </a:p>
        </p:txBody>
      </p:sp>
      <p:sp>
        <p:nvSpPr>
          <p:cNvPr id="3" name="Content Placeholder 5">
            <a:extLst>
              <a:ext uri="{FF2B5EF4-FFF2-40B4-BE49-F238E27FC236}">
                <a16:creationId xmlns:a16="http://schemas.microsoft.com/office/drawing/2014/main" id="{E407D95D-D425-CD45-99B9-BA16F2CADEE3}"/>
              </a:ext>
            </a:extLst>
          </p:cNvPr>
          <p:cNvSpPr>
            <a:spLocks noGrp="1"/>
          </p:cNvSpPr>
          <p:nvPr>
            <p:ph sz="quarter" idx="13" hasCustomPrompt="1"/>
          </p:nvPr>
        </p:nvSpPr>
        <p:spPr>
          <a:xfrm>
            <a:off x="455212" y="1809750"/>
            <a:ext cx="4572000" cy="457200"/>
          </a:xfrm>
          <a:prstGeom prst="rect">
            <a:avLst/>
          </a:prstGeom>
        </p:spPr>
        <p:txBody>
          <a:bodyPr/>
          <a:lstStyle>
            <a:lvl1pPr marL="0" indent="0">
              <a:lnSpc>
                <a:spcPts val="3000"/>
              </a:lnSpc>
              <a:spcBef>
                <a:spcPts val="0"/>
              </a:spcBef>
              <a:buNone/>
              <a:defRPr sz="2400" b="1" i="0">
                <a:solidFill>
                  <a:srgbClr val="FF763D"/>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Headline</a:t>
            </a:r>
          </a:p>
        </p:txBody>
      </p:sp>
      <p:sp>
        <p:nvSpPr>
          <p:cNvPr id="4" name="Content Placeholder 5">
            <a:extLst>
              <a:ext uri="{FF2B5EF4-FFF2-40B4-BE49-F238E27FC236}">
                <a16:creationId xmlns:a16="http://schemas.microsoft.com/office/drawing/2014/main" id="{F7A4C73C-B223-2B46-81A3-A2C376D798B1}"/>
              </a:ext>
            </a:extLst>
          </p:cNvPr>
          <p:cNvSpPr>
            <a:spLocks noGrp="1"/>
          </p:cNvSpPr>
          <p:nvPr>
            <p:ph sz="quarter" idx="14" hasCustomPrompt="1"/>
          </p:nvPr>
        </p:nvSpPr>
        <p:spPr>
          <a:xfrm>
            <a:off x="451236" y="2266950"/>
            <a:ext cx="5568564" cy="2819400"/>
          </a:xfrm>
          <a:prstGeom prst="rect">
            <a:avLst/>
          </a:prstGeom>
        </p:spPr>
        <p:txBody>
          <a:bodyPr/>
          <a:lstStyle>
            <a:lvl1pPr marL="285750" indent="-285750">
              <a:lnSpc>
                <a:spcPct val="100000"/>
              </a:lnSpc>
              <a:spcBef>
                <a:spcPts val="1200"/>
              </a:spcBef>
              <a:buFont typeface="Arial" panose="020B0604020202020204" pitchFamily="34" charset="0"/>
              <a:buChar char="•"/>
              <a:defRPr sz="1400" b="0" i="0">
                <a:solidFill>
                  <a:srgbClr val="DADAD6"/>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Re que diam, voles as ex et </a:t>
            </a:r>
            <a:r>
              <a:rPr lang="en-US" dirty="0" err="1"/>
              <a:t>acit</a:t>
            </a:r>
            <a:r>
              <a:rPr lang="en-US" dirty="0"/>
              <a:t> </a:t>
            </a:r>
            <a:r>
              <a:rPr lang="en-US" dirty="0" err="1"/>
              <a:t>erum</a:t>
            </a:r>
            <a:r>
              <a:rPr lang="en-US" dirty="0"/>
              <a:t> ant pos </a:t>
            </a:r>
            <a:r>
              <a:rPr lang="en-US" dirty="0" err="1"/>
              <a:t>aceptior</a:t>
            </a:r>
            <a:r>
              <a:rPr lang="en-US" dirty="0"/>
              <a:t> sapid </a:t>
            </a:r>
            <a:r>
              <a:rPr lang="en-US" dirty="0" err="1"/>
              <a:t>magnita</a:t>
            </a:r>
            <a:r>
              <a:rPr lang="en-US" dirty="0"/>
              <a:t> </a:t>
            </a:r>
            <a:r>
              <a:rPr lang="en-US" dirty="0" err="1"/>
              <a:t>sperum</a:t>
            </a:r>
            <a:r>
              <a:rPr lang="en-US" dirty="0"/>
              <a:t> </a:t>
            </a:r>
            <a:r>
              <a:rPr lang="en-US" dirty="0" err="1"/>
              <a:t>imus</a:t>
            </a:r>
            <a:r>
              <a:rPr lang="en-US" dirty="0"/>
              <a:t> </a:t>
            </a:r>
            <a:r>
              <a:rPr lang="en-US" dirty="0" err="1"/>
              <a:t>iur</a:t>
            </a:r>
            <a:r>
              <a:rPr lang="en-US" dirty="0"/>
              <a:t>?</a:t>
            </a:r>
          </a:p>
          <a:p>
            <a:pPr lvl="0"/>
            <a:r>
              <a:rPr lang="en-US" dirty="0"/>
              <a:t>Nam </a:t>
            </a:r>
            <a:r>
              <a:rPr lang="en-US" dirty="0" err="1"/>
              <a:t>venda</a:t>
            </a:r>
            <a:r>
              <a:rPr lang="en-US" dirty="0"/>
              <a:t> </a:t>
            </a:r>
            <a:r>
              <a:rPr lang="en-US" dirty="0" err="1"/>
              <a:t>eost</a:t>
            </a:r>
            <a:r>
              <a:rPr lang="en-US" dirty="0"/>
              <a:t>, </a:t>
            </a:r>
            <a:r>
              <a:rPr lang="en-US" dirty="0" err="1"/>
              <a:t>toreiciis</a:t>
            </a:r>
            <a:r>
              <a:rPr lang="en-US" dirty="0"/>
              <a:t> era </a:t>
            </a:r>
            <a:r>
              <a:rPr lang="en-US" dirty="0" err="1"/>
              <a:t>quam</a:t>
            </a:r>
            <a:r>
              <a:rPr lang="en-US" dirty="0"/>
              <a:t> </a:t>
            </a:r>
            <a:r>
              <a:rPr lang="en-US" dirty="0" err="1"/>
              <a:t>fugiatio</a:t>
            </a:r>
            <a:r>
              <a:rPr lang="en-US" dirty="0"/>
              <a:t> </a:t>
            </a:r>
            <a:r>
              <a:rPr lang="en-US" dirty="0" err="1"/>
              <a:t>tem</a:t>
            </a:r>
            <a:r>
              <a:rPr lang="en-US" dirty="0"/>
              <a:t> </a:t>
            </a:r>
            <a:r>
              <a:rPr lang="en-US" dirty="0" err="1"/>
              <a:t>quis</a:t>
            </a:r>
            <a:r>
              <a:rPr lang="en-US" dirty="0"/>
              <a:t> </a:t>
            </a:r>
            <a:r>
              <a:rPr lang="en-US" dirty="0" err="1"/>
              <a:t>abor</a:t>
            </a:r>
            <a:r>
              <a:rPr lang="en-US" dirty="0"/>
              <a:t> </a:t>
            </a:r>
            <a:r>
              <a:rPr lang="en-US" dirty="0" err="1"/>
              <a:t>aut</a:t>
            </a:r>
            <a:r>
              <a:rPr lang="en-US" dirty="0"/>
              <a:t> res </a:t>
            </a:r>
            <a:r>
              <a:rPr lang="en-US" dirty="0" err="1"/>
              <a:t>antios</a:t>
            </a:r>
            <a:r>
              <a:rPr lang="en-US" dirty="0"/>
              <a:t> </a:t>
            </a:r>
            <a:r>
              <a:rPr lang="en-US" dirty="0" err="1"/>
              <a:t>evel</a:t>
            </a:r>
            <a:r>
              <a:rPr lang="en-US" dirty="0"/>
              <a:t> </a:t>
            </a:r>
            <a:r>
              <a:rPr lang="en-US" dirty="0" err="1"/>
              <a:t>magnam</a:t>
            </a:r>
            <a:r>
              <a:rPr lang="en-US" dirty="0"/>
              <a:t> et </a:t>
            </a:r>
            <a:r>
              <a:rPr lang="en-US" dirty="0" err="1"/>
              <a:t>veniende</a:t>
            </a:r>
            <a:r>
              <a:rPr lang="en-US" dirty="0"/>
              <a:t> </a:t>
            </a:r>
          </a:p>
          <a:p>
            <a:pPr lvl="0"/>
            <a:r>
              <a:rPr lang="en-US" dirty="0" err="1"/>
              <a:t>sintiae</a:t>
            </a:r>
            <a:r>
              <a:rPr lang="en-US" dirty="0"/>
              <a:t> nihil et </a:t>
            </a:r>
            <a:r>
              <a:rPr lang="en-US" dirty="0" err="1"/>
              <a:t>volorum</a:t>
            </a:r>
            <a:r>
              <a:rPr lang="en-US" dirty="0"/>
              <a:t> </a:t>
            </a:r>
            <a:r>
              <a:rPr lang="en-US" dirty="0" err="1"/>
              <a:t>vitatis</a:t>
            </a:r>
            <a:r>
              <a:rPr lang="en-US" dirty="0"/>
              <a:t> </a:t>
            </a:r>
            <a:r>
              <a:rPr lang="en-US" dirty="0" err="1"/>
              <a:t>seceaqu</a:t>
            </a:r>
            <a:r>
              <a:rPr lang="en-US" dirty="0"/>
              <a:t> </a:t>
            </a:r>
            <a:r>
              <a:rPr lang="en-US" dirty="0" err="1"/>
              <a:t>atatasiti</a:t>
            </a:r>
            <a:r>
              <a:rPr lang="en-US" dirty="0"/>
              <a:t> </a:t>
            </a:r>
            <a:r>
              <a:rPr lang="en-US" dirty="0" err="1"/>
              <a:t>officip</a:t>
            </a:r>
            <a:r>
              <a:rPr lang="en-US" dirty="0"/>
              <a:t> </a:t>
            </a:r>
            <a:r>
              <a:rPr lang="en-US" dirty="0" err="1"/>
              <a:t>itasped</a:t>
            </a:r>
            <a:r>
              <a:rPr lang="en-US" dirty="0"/>
              <a:t> </a:t>
            </a:r>
            <a:r>
              <a:rPr lang="en-US" dirty="0" err="1"/>
              <a:t>essimaio</a:t>
            </a:r>
            <a:r>
              <a:rPr lang="en-US" dirty="0"/>
              <a:t>. Ovid </a:t>
            </a:r>
            <a:r>
              <a:rPr lang="en-US" dirty="0" err="1"/>
              <a:t>mo</a:t>
            </a:r>
            <a:r>
              <a:rPr lang="en-US" dirty="0"/>
              <a:t> </a:t>
            </a:r>
            <a:r>
              <a:rPr lang="en-US" dirty="0" err="1"/>
              <a:t>eaquuntios</a:t>
            </a:r>
            <a:r>
              <a:rPr lang="en-US" dirty="0"/>
              <a:t> </a:t>
            </a:r>
            <a:r>
              <a:rPr lang="en-US" dirty="0" err="1"/>
              <a:t>veligent</a:t>
            </a:r>
            <a:r>
              <a:rPr lang="en-US" dirty="0"/>
              <a:t>.</a:t>
            </a:r>
          </a:p>
          <a:p>
            <a:pPr lvl="0"/>
            <a:r>
              <a:rPr lang="en-US" dirty="0" err="1"/>
              <a:t>Sectati</a:t>
            </a:r>
            <a:r>
              <a:rPr lang="en-US" dirty="0"/>
              <a:t> </a:t>
            </a:r>
            <a:r>
              <a:rPr lang="en-US" dirty="0" err="1"/>
              <a:t>sequassit</a:t>
            </a:r>
            <a:r>
              <a:rPr lang="en-US" dirty="0"/>
              <a:t> et </a:t>
            </a:r>
            <a:r>
              <a:rPr lang="en-US" dirty="0" err="1"/>
              <a:t>aliquat</a:t>
            </a:r>
            <a:r>
              <a:rPr lang="en-US" dirty="0"/>
              <a:t> ad et in pa </a:t>
            </a:r>
            <a:r>
              <a:rPr lang="en-US" dirty="0" err="1"/>
              <a:t>nulpari</a:t>
            </a:r>
            <a:r>
              <a:rPr lang="en-US" dirty="0"/>
              <a:t> </a:t>
            </a:r>
            <a:r>
              <a:rPr lang="en-US" dirty="0" err="1"/>
              <a:t>amusant</a:t>
            </a:r>
            <a:r>
              <a:rPr lang="en-US" dirty="0"/>
              <a:t>,</a:t>
            </a:r>
          </a:p>
        </p:txBody>
      </p:sp>
      <p:sp>
        <p:nvSpPr>
          <p:cNvPr id="7" name="Content Placeholder 5">
            <a:extLst>
              <a:ext uri="{FF2B5EF4-FFF2-40B4-BE49-F238E27FC236}">
                <a16:creationId xmlns:a16="http://schemas.microsoft.com/office/drawing/2014/main" id="{5C2ECA55-5437-6A4A-8CB1-135A7F246070}"/>
              </a:ext>
            </a:extLst>
          </p:cNvPr>
          <p:cNvSpPr>
            <a:spLocks noGrp="1"/>
          </p:cNvSpPr>
          <p:nvPr>
            <p:ph sz="quarter" idx="16" hasCustomPrompt="1"/>
          </p:nvPr>
        </p:nvSpPr>
        <p:spPr>
          <a:xfrm>
            <a:off x="455212" y="1069181"/>
            <a:ext cx="6859988" cy="690563"/>
          </a:xfrm>
          <a:prstGeom prst="rect">
            <a:avLst/>
          </a:prstGeom>
        </p:spPr>
        <p:txBody>
          <a:bodyPr/>
          <a:lstStyle>
            <a:lvl1pPr marL="0" indent="0">
              <a:lnSpc>
                <a:spcPct val="100000"/>
              </a:lnSpc>
              <a:spcBef>
                <a:spcPts val="0"/>
              </a:spcBef>
              <a:buNone/>
              <a:defRPr sz="2000" b="0" i="0">
                <a:solidFill>
                  <a:srgbClr val="DADAD6"/>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Ores </a:t>
            </a:r>
            <a:r>
              <a:rPr lang="en-US" dirty="0" err="1"/>
              <a:t>reprerit</a:t>
            </a:r>
            <a:r>
              <a:rPr lang="en-US" dirty="0"/>
              <a:t> pro ese </a:t>
            </a:r>
            <a:r>
              <a:rPr lang="en-US" dirty="0" err="1"/>
              <a:t>lacienis</a:t>
            </a:r>
            <a:r>
              <a:rPr lang="en-US" dirty="0"/>
              <a:t> es </a:t>
            </a:r>
            <a:r>
              <a:rPr lang="en-US" dirty="0" err="1"/>
              <a:t>iur</a:t>
            </a:r>
            <a:r>
              <a:rPr lang="en-US" dirty="0"/>
              <a:t>, </a:t>
            </a:r>
            <a:r>
              <a:rPr lang="en-US" dirty="0" err="1"/>
              <a:t>sinvernam</a:t>
            </a:r>
            <a:r>
              <a:rPr lang="en-US" dirty="0"/>
              <a:t>, quo </a:t>
            </a:r>
            <a:r>
              <a:rPr lang="en-US" dirty="0" err="1"/>
              <a:t>modit</a:t>
            </a:r>
            <a:r>
              <a:rPr lang="en-US" dirty="0"/>
              <a:t> </a:t>
            </a:r>
            <a:r>
              <a:rPr lang="en-US" dirty="0" err="1"/>
              <a:t>vere</a:t>
            </a:r>
            <a:r>
              <a:rPr lang="en-US" dirty="0"/>
              <a:t> </a:t>
            </a:r>
            <a:r>
              <a:rPr lang="en-US" dirty="0" err="1"/>
              <a:t>nos</a:t>
            </a:r>
            <a:r>
              <a:rPr lang="en-US" dirty="0"/>
              <a:t> </a:t>
            </a:r>
            <a:r>
              <a:rPr lang="en-US" dirty="0" err="1"/>
              <a:t>magnis</a:t>
            </a:r>
            <a:r>
              <a:rPr lang="en-US" dirty="0"/>
              <a:t> </a:t>
            </a:r>
            <a:r>
              <a:rPr lang="en-US" dirty="0" err="1"/>
              <a:t>verovid</a:t>
            </a:r>
            <a:r>
              <a:rPr lang="en-US" dirty="0"/>
              <a:t> </a:t>
            </a:r>
            <a:r>
              <a:rPr lang="en-US" dirty="0" err="1"/>
              <a:t>quatur</a:t>
            </a:r>
            <a:r>
              <a:rPr lang="en-US" dirty="0"/>
              <a:t> ad.</a:t>
            </a:r>
          </a:p>
        </p:txBody>
      </p:sp>
      <p:sp>
        <p:nvSpPr>
          <p:cNvPr id="8" name="Content Placeholder 5">
            <a:extLst>
              <a:ext uri="{FF2B5EF4-FFF2-40B4-BE49-F238E27FC236}">
                <a16:creationId xmlns:a16="http://schemas.microsoft.com/office/drawing/2014/main" id="{A3104BF0-2B09-F442-AAA8-3E33165D202C}"/>
              </a:ext>
            </a:extLst>
          </p:cNvPr>
          <p:cNvSpPr>
            <a:spLocks noGrp="1"/>
          </p:cNvSpPr>
          <p:nvPr>
            <p:ph sz="quarter" idx="17" hasCustomPrompt="1"/>
          </p:nvPr>
        </p:nvSpPr>
        <p:spPr>
          <a:xfrm>
            <a:off x="6400800" y="1921668"/>
            <a:ext cx="2362200" cy="497682"/>
          </a:xfrm>
          <a:prstGeom prst="rect">
            <a:avLst/>
          </a:prstGeom>
        </p:spPr>
        <p:txBody>
          <a:bodyPr/>
          <a:lstStyle>
            <a:lvl1pPr marL="0" indent="0">
              <a:lnSpc>
                <a:spcPts val="3000"/>
              </a:lnSpc>
              <a:spcBef>
                <a:spcPts val="0"/>
              </a:spcBef>
              <a:buNone/>
              <a:defRPr sz="1800" b="1" i="0">
                <a:solidFill>
                  <a:srgbClr val="007A9B"/>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Callout Headline</a:t>
            </a:r>
          </a:p>
        </p:txBody>
      </p:sp>
      <p:sp>
        <p:nvSpPr>
          <p:cNvPr id="9" name="Content Placeholder 5">
            <a:extLst>
              <a:ext uri="{FF2B5EF4-FFF2-40B4-BE49-F238E27FC236}">
                <a16:creationId xmlns:a16="http://schemas.microsoft.com/office/drawing/2014/main" id="{D9D90729-A15A-EC43-AE4E-FFFFFF99FCC9}"/>
              </a:ext>
            </a:extLst>
          </p:cNvPr>
          <p:cNvSpPr>
            <a:spLocks noGrp="1"/>
          </p:cNvSpPr>
          <p:nvPr>
            <p:ph sz="quarter" idx="18" hasCustomPrompt="1"/>
          </p:nvPr>
        </p:nvSpPr>
        <p:spPr>
          <a:xfrm>
            <a:off x="6493068" y="2571750"/>
            <a:ext cx="2177664" cy="2327145"/>
          </a:xfrm>
          <a:prstGeom prst="rect">
            <a:avLst/>
          </a:prstGeom>
        </p:spPr>
        <p:txBody>
          <a:bodyPr wrap="square" lIns="0" tIns="0" rIns="0" bIns="0"/>
          <a:lstStyle>
            <a:lvl1pPr marL="0" indent="0">
              <a:lnSpc>
                <a:spcPct val="100000"/>
              </a:lnSpc>
              <a:spcBef>
                <a:spcPts val="0"/>
              </a:spcBef>
              <a:buNone/>
              <a:defRPr sz="1100" b="0" i="0">
                <a:solidFill>
                  <a:srgbClr val="464A4D"/>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err="1"/>
              <a:t>Os</a:t>
            </a:r>
            <a:r>
              <a:rPr lang="en-US" dirty="0"/>
              <a:t> quo </a:t>
            </a:r>
            <a:r>
              <a:rPr lang="en-US" dirty="0" err="1"/>
              <a:t>venecte</a:t>
            </a:r>
            <a:r>
              <a:rPr lang="en-US" dirty="0"/>
              <a:t> et id qui con </a:t>
            </a:r>
            <a:r>
              <a:rPr lang="en-US" dirty="0" err="1"/>
              <a:t>natem</a:t>
            </a:r>
            <a:r>
              <a:rPr lang="en-US" dirty="0"/>
              <a:t>. </a:t>
            </a:r>
            <a:r>
              <a:rPr lang="en-US" dirty="0" err="1"/>
              <a:t>Ipsaeprovid</a:t>
            </a:r>
            <a:r>
              <a:rPr lang="en-US" dirty="0"/>
              <a:t> </a:t>
            </a:r>
            <a:r>
              <a:rPr lang="en-US" dirty="0" err="1"/>
              <a:t>utempor</a:t>
            </a:r>
            <a:r>
              <a:rPr lang="en-US" dirty="0"/>
              <a:t> maximus </a:t>
            </a:r>
            <a:r>
              <a:rPr lang="en-US" dirty="0" err="1"/>
              <a:t>danimil</a:t>
            </a:r>
            <a:r>
              <a:rPr lang="en-US" dirty="0"/>
              <a:t> </a:t>
            </a:r>
            <a:r>
              <a:rPr lang="en-US" dirty="0" err="1"/>
              <a:t>lantectio</a:t>
            </a:r>
            <a:r>
              <a:rPr lang="en-US" dirty="0"/>
              <a:t> </a:t>
            </a:r>
            <a:r>
              <a:rPr lang="en-US" dirty="0" err="1"/>
              <a:t>conserum</a:t>
            </a:r>
            <a:r>
              <a:rPr lang="en-US" dirty="0"/>
              <a:t> que num qui </a:t>
            </a:r>
            <a:r>
              <a:rPr lang="en-US" dirty="0" err="1"/>
              <a:t>vitemperum</a:t>
            </a:r>
            <a:r>
              <a:rPr lang="en-US" dirty="0"/>
              <a:t> </a:t>
            </a:r>
            <a:r>
              <a:rPr lang="en-US" dirty="0" err="1"/>
              <a:t>evero</a:t>
            </a:r>
            <a:r>
              <a:rPr lang="en-US" dirty="0"/>
              <a:t> mint et </a:t>
            </a:r>
            <a:r>
              <a:rPr lang="en-US" dirty="0" err="1"/>
              <a:t>esenihil</a:t>
            </a:r>
            <a:r>
              <a:rPr lang="en-US" dirty="0"/>
              <a:t> </a:t>
            </a:r>
            <a:r>
              <a:rPr lang="en-US" dirty="0" err="1"/>
              <a:t>ipsaperitat</a:t>
            </a:r>
            <a:r>
              <a:rPr lang="en-US" dirty="0"/>
              <a:t> </a:t>
            </a:r>
            <a:r>
              <a:rPr lang="en-US" dirty="0" err="1"/>
              <a:t>etur</a:t>
            </a:r>
            <a:r>
              <a:rPr lang="en-US" dirty="0"/>
              <a:t>? </a:t>
            </a:r>
            <a:r>
              <a:rPr lang="en-US" dirty="0" err="1"/>
              <a:t>Rovid</a:t>
            </a:r>
            <a:r>
              <a:rPr lang="en-US" dirty="0"/>
              <a:t> </a:t>
            </a:r>
            <a:r>
              <a:rPr lang="en-US" dirty="0" err="1"/>
              <a:t>ut</a:t>
            </a:r>
            <a:r>
              <a:rPr lang="en-US" dirty="0"/>
              <a:t> </a:t>
            </a:r>
            <a:r>
              <a:rPr lang="en-US" dirty="0" err="1"/>
              <a:t>est</a:t>
            </a:r>
            <a:r>
              <a:rPr lang="en-US" dirty="0"/>
              <a:t> </a:t>
            </a:r>
            <a:r>
              <a:rPr lang="en-US" dirty="0" err="1"/>
              <a:t>omnihil</a:t>
            </a:r>
            <a:r>
              <a:rPr lang="en-US" dirty="0"/>
              <a:t> </a:t>
            </a:r>
            <a:r>
              <a:rPr lang="en-US" dirty="0" err="1"/>
              <a:t>igenisquia</a:t>
            </a:r>
            <a:r>
              <a:rPr lang="en-US" dirty="0"/>
              <a:t> none </a:t>
            </a:r>
            <a:r>
              <a:rPr lang="en-US" dirty="0" err="1"/>
              <a:t>maximi</a:t>
            </a:r>
            <a:r>
              <a:rPr lang="en-US" dirty="0"/>
              <a:t>, </a:t>
            </a:r>
            <a:r>
              <a:rPr lang="en-US" dirty="0" err="1"/>
              <a:t>aut</a:t>
            </a:r>
            <a:r>
              <a:rPr lang="en-US" dirty="0"/>
              <a:t> </a:t>
            </a:r>
            <a:r>
              <a:rPr lang="en-US" dirty="0" err="1"/>
              <a:t>ari</a:t>
            </a:r>
            <a:r>
              <a:rPr lang="en-US" dirty="0"/>
              <a:t> is </a:t>
            </a:r>
            <a:r>
              <a:rPr lang="en-US" dirty="0" err="1"/>
              <a:t>magnature</a:t>
            </a:r>
            <a:r>
              <a:rPr lang="en-US" dirty="0"/>
              <a:t> </a:t>
            </a:r>
            <a:r>
              <a:rPr lang="en-US" dirty="0" err="1"/>
              <a:t>endita</a:t>
            </a:r>
            <a:r>
              <a:rPr lang="en-US" dirty="0"/>
              <a:t> </a:t>
            </a:r>
            <a:r>
              <a:rPr lang="en-US" dirty="0" err="1"/>
              <a:t>quam</a:t>
            </a:r>
            <a:r>
              <a:rPr lang="en-US" dirty="0"/>
              <a:t> </a:t>
            </a:r>
            <a:r>
              <a:rPr lang="en-US" dirty="0" err="1"/>
              <a:t>quodistis</a:t>
            </a:r>
            <a:r>
              <a:rPr lang="en-US" dirty="0"/>
              <a:t> </a:t>
            </a:r>
            <a:r>
              <a:rPr lang="en-US" dirty="0" err="1"/>
              <a:t>expedis</a:t>
            </a:r>
            <a:r>
              <a:rPr lang="en-US" dirty="0"/>
              <a:t> et </a:t>
            </a:r>
            <a:r>
              <a:rPr lang="en-US" dirty="0" err="1"/>
              <a:t>explici</a:t>
            </a:r>
            <a:r>
              <a:rPr lang="en-US" dirty="0"/>
              <a:t> </a:t>
            </a:r>
            <a:r>
              <a:rPr lang="en-US" dirty="0" err="1"/>
              <a:t>mperestorae</a:t>
            </a:r>
            <a:r>
              <a:rPr lang="en-US" dirty="0"/>
              <a:t> </a:t>
            </a:r>
            <a:r>
              <a:rPr lang="en-US" dirty="0" err="1"/>
              <a:t>repratq</a:t>
            </a:r>
            <a:r>
              <a:rPr lang="en-US" dirty="0"/>
              <a:t> da </a:t>
            </a:r>
            <a:r>
              <a:rPr lang="en-US" dirty="0" err="1"/>
              <a:t>exerfero</a:t>
            </a:r>
            <a:r>
              <a:rPr lang="en-US" dirty="0"/>
              <a:t> </a:t>
            </a:r>
            <a:r>
              <a:rPr lang="en-US" dirty="0" err="1"/>
              <a:t>quae</a:t>
            </a:r>
            <a:r>
              <a:rPr lang="en-US" dirty="0"/>
              <a:t> </a:t>
            </a:r>
            <a:r>
              <a:rPr lang="en-US" dirty="0" err="1"/>
              <a:t>porerum</a:t>
            </a:r>
            <a:r>
              <a:rPr lang="en-US" dirty="0"/>
              <a:t>, </a:t>
            </a:r>
            <a:r>
              <a:rPr lang="en-US" dirty="0" err="1"/>
              <a:t>quam</a:t>
            </a:r>
            <a:r>
              <a:rPr lang="en-US" dirty="0"/>
              <a:t>.</a:t>
            </a:r>
          </a:p>
        </p:txBody>
      </p:sp>
    </p:spTree>
    <p:extLst>
      <p:ext uri="{BB962C8B-B14F-4D97-AF65-F5344CB8AC3E}">
        <p14:creationId xmlns:p14="http://schemas.microsoft.com/office/powerpoint/2010/main" val="40471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1C6E6786-DBAB-6F45-89F6-C610587EB507}"/>
              </a:ext>
            </a:extLst>
          </p:cNvPr>
          <p:cNvSpPr>
            <a:spLocks noGrp="1"/>
          </p:cNvSpPr>
          <p:nvPr>
            <p:ph sz="quarter" idx="10" hasCustomPrompt="1"/>
          </p:nvPr>
        </p:nvSpPr>
        <p:spPr>
          <a:xfrm>
            <a:off x="1505607" y="1200150"/>
            <a:ext cx="4724400" cy="443354"/>
          </a:xfrm>
          <a:prstGeom prst="rect">
            <a:avLst/>
          </a:prstGeom>
        </p:spPr>
        <p:txBody>
          <a:bodyPr/>
          <a:lstStyle>
            <a:lvl1pPr marL="0" indent="0">
              <a:buNone/>
              <a:defRPr sz="2800" b="1" i="0">
                <a:solidFill>
                  <a:srgbClr val="FF763D"/>
                </a:solidFill>
                <a:latin typeface="Gotham Medium" panose="02000604030000020004" pitchFamily="50" charset="0"/>
                <a:cs typeface="Arial" panose="020B0604020202020204" pitchFamily="34" charset="0"/>
              </a:defRPr>
            </a:lvl1pPr>
            <a:lvl2pPr marL="457200" indent="0">
              <a:buNone/>
              <a:defRPr sz="2000" b="0" i="0">
                <a:latin typeface="Gotham Medium" panose="02000604030000020004" pitchFamily="2" charset="0"/>
              </a:defRPr>
            </a:lvl2pPr>
            <a:lvl3pPr marL="914400" indent="0">
              <a:buFont typeface="Arial" panose="020B0604020202020204" pitchFamily="34" charset="0"/>
              <a:buNone/>
              <a:defRPr sz="2000" b="0" i="0">
                <a:latin typeface="Gotham Medium" panose="02000604030000020004" pitchFamily="2" charset="0"/>
              </a:defRPr>
            </a:lvl3pPr>
            <a:lvl4pPr marL="1371600" indent="0">
              <a:buNone/>
              <a:defRPr sz="2000" b="0" i="0">
                <a:latin typeface="Gotham Medium" panose="02000604030000020004" pitchFamily="2" charset="0"/>
              </a:defRPr>
            </a:lvl4pPr>
            <a:lvl5pPr marL="1828800" indent="0">
              <a:buNone/>
              <a:defRPr sz="2000" b="0" i="0">
                <a:latin typeface="Gotham Medium" panose="02000604030000020004" pitchFamily="2" charset="0"/>
              </a:defRPr>
            </a:lvl5pPr>
          </a:lstStyle>
          <a:p>
            <a:pPr lvl="0"/>
            <a:r>
              <a:rPr lang="en-US" dirty="0"/>
              <a:t>Title Slide</a:t>
            </a:r>
          </a:p>
        </p:txBody>
      </p:sp>
      <p:sp>
        <p:nvSpPr>
          <p:cNvPr id="6" name="Content Placeholder 5">
            <a:extLst>
              <a:ext uri="{FF2B5EF4-FFF2-40B4-BE49-F238E27FC236}">
                <a16:creationId xmlns:a16="http://schemas.microsoft.com/office/drawing/2014/main" id="{F263C4AD-18EF-EC4F-BC5D-BE05963A55CC}"/>
              </a:ext>
            </a:extLst>
          </p:cNvPr>
          <p:cNvSpPr>
            <a:spLocks noGrp="1"/>
          </p:cNvSpPr>
          <p:nvPr>
            <p:ph sz="quarter" idx="12" hasCustomPrompt="1"/>
          </p:nvPr>
        </p:nvSpPr>
        <p:spPr>
          <a:xfrm>
            <a:off x="1505607" y="1643504"/>
            <a:ext cx="5276850" cy="3290446"/>
          </a:xfrm>
          <a:prstGeom prst="rect">
            <a:avLst/>
          </a:prstGeom>
        </p:spPr>
        <p:txBody>
          <a:bodyPr/>
          <a:lstStyle>
            <a:lvl1pPr marL="0" indent="0">
              <a:lnSpc>
                <a:spcPts val="3200"/>
              </a:lnSpc>
              <a:buNone/>
              <a:defRPr sz="2000" b="0" i="0">
                <a:solidFill>
                  <a:srgbClr val="464A4D"/>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Click to edit Master text styles. </a:t>
            </a:r>
            <a:r>
              <a:rPr lang="en-US" dirty="0" err="1"/>
              <a:t>Explab</a:t>
            </a:r>
            <a:r>
              <a:rPr lang="en-US" dirty="0"/>
              <a:t> </a:t>
            </a:r>
            <a:r>
              <a:rPr lang="en-US" dirty="0" err="1"/>
              <a:t>intem</a:t>
            </a:r>
            <a:r>
              <a:rPr lang="en-US" dirty="0"/>
              <a:t> </a:t>
            </a:r>
            <a:r>
              <a:rPr lang="en-US" dirty="0" err="1"/>
              <a:t>dolupic</a:t>
            </a:r>
            <a:r>
              <a:rPr lang="en-US" dirty="0"/>
              <a:t> </a:t>
            </a:r>
            <a:r>
              <a:rPr lang="en-US" dirty="0" err="1"/>
              <a:t>illest</a:t>
            </a:r>
            <a:r>
              <a:rPr lang="en-US" dirty="0"/>
              <a:t> </a:t>
            </a:r>
            <a:r>
              <a:rPr lang="en-US" dirty="0" err="1"/>
              <a:t>haria</a:t>
            </a:r>
            <a:r>
              <a:rPr lang="en-US" dirty="0"/>
              <a:t> </a:t>
            </a:r>
            <a:r>
              <a:rPr lang="en-US" dirty="0" err="1"/>
              <a:t>volorei</a:t>
            </a:r>
            <a:r>
              <a:rPr lang="en-US" dirty="0"/>
              <a:t> </a:t>
            </a:r>
            <a:r>
              <a:rPr lang="en-US" dirty="0" err="1"/>
              <a:t>uriorent</a:t>
            </a:r>
            <a:r>
              <a:rPr lang="en-US" dirty="0"/>
              <a:t> </a:t>
            </a:r>
            <a:r>
              <a:rPr lang="en-US" dirty="0" err="1"/>
              <a:t>dempore</a:t>
            </a:r>
            <a:r>
              <a:rPr lang="en-US" dirty="0"/>
              <a:t> </a:t>
            </a:r>
            <a:r>
              <a:rPr lang="en-US" dirty="0" err="1"/>
              <a:t>esci</a:t>
            </a:r>
            <a:r>
              <a:rPr lang="en-US" dirty="0"/>
              <a:t> sit </a:t>
            </a:r>
            <a:r>
              <a:rPr lang="en-US" dirty="0" err="1"/>
              <a:t>pereseq</a:t>
            </a:r>
            <a:r>
              <a:rPr lang="en-US" dirty="0"/>
              <a:t> </a:t>
            </a:r>
            <a:r>
              <a:rPr lang="en-US" dirty="0" err="1"/>
              <a:t>uibusa</a:t>
            </a:r>
            <a:r>
              <a:rPr lang="en-US" dirty="0"/>
              <a:t> </a:t>
            </a:r>
            <a:r>
              <a:rPr lang="en-US" dirty="0" err="1"/>
              <a:t>coneserum</a:t>
            </a:r>
            <a:r>
              <a:rPr lang="en-US" dirty="0"/>
              <a:t> </a:t>
            </a:r>
            <a:r>
              <a:rPr lang="en-US" dirty="0" err="1"/>
              <a:t>etur</a:t>
            </a:r>
            <a:r>
              <a:rPr lang="en-US" dirty="0"/>
              <a:t> mi, </a:t>
            </a:r>
            <a:r>
              <a:rPr lang="en-US" dirty="0" err="1"/>
              <a:t>velecusant</a:t>
            </a:r>
            <a:r>
              <a:rPr lang="en-US" dirty="0"/>
              <a:t> </a:t>
            </a:r>
            <a:r>
              <a:rPr lang="en-US" dirty="0" err="1"/>
              <a:t>fugitas</a:t>
            </a:r>
            <a:r>
              <a:rPr lang="en-US" dirty="0"/>
              <a:t> as con </a:t>
            </a:r>
            <a:r>
              <a:rPr lang="en-US" dirty="0" err="1"/>
              <a:t>eum</a:t>
            </a:r>
            <a:r>
              <a:rPr lang="en-US" dirty="0"/>
              <a:t> </a:t>
            </a:r>
            <a:r>
              <a:rPr lang="en-US" dirty="0" err="1"/>
              <a:t>aut</a:t>
            </a:r>
            <a:r>
              <a:rPr lang="en-US" dirty="0"/>
              <a:t> </a:t>
            </a:r>
            <a:r>
              <a:rPr lang="en-US" dirty="0" err="1"/>
              <a:t>dolo</a:t>
            </a:r>
            <a:r>
              <a:rPr lang="en-US" dirty="0"/>
              <a:t> con </a:t>
            </a:r>
            <a:r>
              <a:rPr lang="en-US" dirty="0" err="1"/>
              <a:t>cuptatectam</a:t>
            </a:r>
            <a:r>
              <a:rPr lang="en-US" dirty="0"/>
              <a:t> </a:t>
            </a:r>
            <a:r>
              <a:rPr lang="en-US" dirty="0" err="1"/>
              <a:t>voluptate</a:t>
            </a:r>
            <a:r>
              <a:rPr lang="en-US" dirty="0"/>
              <a:t> </a:t>
            </a:r>
            <a:r>
              <a:rPr lang="en-US" dirty="0" err="1"/>
              <a:t>eniae</a:t>
            </a:r>
            <a:r>
              <a:rPr lang="en-US" dirty="0"/>
              <a:t> </a:t>
            </a:r>
            <a:r>
              <a:rPr lang="en-US" dirty="0" err="1"/>
              <a:t>maio</a:t>
            </a:r>
            <a:r>
              <a:rPr lang="en-US" dirty="0"/>
              <a:t>.</a:t>
            </a:r>
          </a:p>
        </p:txBody>
      </p:sp>
    </p:spTree>
    <p:extLst>
      <p:ext uri="{BB962C8B-B14F-4D97-AF65-F5344CB8AC3E}">
        <p14:creationId xmlns:p14="http://schemas.microsoft.com/office/powerpoint/2010/main" val="34258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BF13F8-2FC0-4C76-8B7E-D220435761DA}"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3144-03D1-4828-A208-EB7AAA03D9AE}" type="slidenum">
              <a:rPr lang="en-US" smtClean="0"/>
              <a:pPr/>
              <a:t>‹#›</a:t>
            </a:fld>
            <a:endParaRPr lang="en-US"/>
          </a:p>
        </p:txBody>
      </p:sp>
    </p:spTree>
    <p:extLst>
      <p:ext uri="{BB962C8B-B14F-4D97-AF65-F5344CB8AC3E}">
        <p14:creationId xmlns:p14="http://schemas.microsoft.com/office/powerpoint/2010/main" val="39635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263C4AD-18EF-EC4F-BC5D-BE05963A55CC}"/>
              </a:ext>
            </a:extLst>
          </p:cNvPr>
          <p:cNvSpPr>
            <a:spLocks noGrp="1"/>
          </p:cNvSpPr>
          <p:nvPr>
            <p:ph sz="quarter" idx="12" hasCustomPrompt="1"/>
          </p:nvPr>
        </p:nvSpPr>
        <p:spPr>
          <a:xfrm>
            <a:off x="1933575" y="1200150"/>
            <a:ext cx="5276850" cy="3290446"/>
          </a:xfrm>
          <a:prstGeom prst="rect">
            <a:avLst/>
          </a:prstGeom>
        </p:spPr>
        <p:txBody>
          <a:bodyPr/>
          <a:lstStyle>
            <a:lvl1pPr marL="0" indent="0">
              <a:lnSpc>
                <a:spcPts val="3000"/>
              </a:lnSpc>
              <a:spcBef>
                <a:spcPts val="0"/>
              </a:spcBef>
              <a:buNone/>
              <a:defRPr sz="2400" b="0" i="0">
                <a:solidFill>
                  <a:schemeClr val="bg1">
                    <a:alpha val="60000"/>
                  </a:schemeClr>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“Click to edit Master text styles. </a:t>
            </a:r>
            <a:r>
              <a:rPr lang="en-US" dirty="0" err="1"/>
              <a:t>Explab</a:t>
            </a:r>
            <a:r>
              <a:rPr lang="en-US" dirty="0"/>
              <a:t> </a:t>
            </a:r>
            <a:r>
              <a:rPr lang="en-US" dirty="0" err="1"/>
              <a:t>intem</a:t>
            </a:r>
            <a:r>
              <a:rPr lang="en-US" dirty="0"/>
              <a:t> </a:t>
            </a:r>
            <a:r>
              <a:rPr lang="en-US" dirty="0" err="1"/>
              <a:t>dolupic</a:t>
            </a:r>
            <a:r>
              <a:rPr lang="en-US" dirty="0"/>
              <a:t> </a:t>
            </a:r>
            <a:r>
              <a:rPr lang="en-US" dirty="0" err="1"/>
              <a:t>illest</a:t>
            </a:r>
            <a:r>
              <a:rPr lang="en-US" dirty="0"/>
              <a:t> </a:t>
            </a:r>
            <a:r>
              <a:rPr lang="en-US" dirty="0" err="1"/>
              <a:t>haria</a:t>
            </a:r>
            <a:r>
              <a:rPr lang="en-US" dirty="0"/>
              <a:t> </a:t>
            </a:r>
            <a:r>
              <a:rPr lang="en-US" dirty="0" err="1"/>
              <a:t>volorei</a:t>
            </a:r>
            <a:r>
              <a:rPr lang="en-US" dirty="0"/>
              <a:t> </a:t>
            </a:r>
            <a:r>
              <a:rPr lang="en-US" dirty="0" err="1"/>
              <a:t>uriorent</a:t>
            </a:r>
            <a:r>
              <a:rPr lang="en-US" dirty="0"/>
              <a:t> </a:t>
            </a:r>
            <a:r>
              <a:rPr lang="en-US" dirty="0" err="1"/>
              <a:t>dempore</a:t>
            </a:r>
            <a:r>
              <a:rPr lang="en-US" dirty="0"/>
              <a:t> </a:t>
            </a:r>
            <a:r>
              <a:rPr lang="en-US" dirty="0" err="1"/>
              <a:t>esci</a:t>
            </a:r>
            <a:r>
              <a:rPr lang="en-US" dirty="0"/>
              <a:t> sit </a:t>
            </a:r>
            <a:r>
              <a:rPr lang="en-US" dirty="0" err="1"/>
              <a:t>pereseq</a:t>
            </a:r>
            <a:r>
              <a:rPr lang="en-US" dirty="0"/>
              <a:t> </a:t>
            </a:r>
            <a:r>
              <a:rPr lang="en-US" dirty="0" err="1"/>
              <a:t>uibusa</a:t>
            </a:r>
            <a:r>
              <a:rPr lang="en-US" dirty="0"/>
              <a:t> </a:t>
            </a:r>
            <a:r>
              <a:rPr lang="en-US" dirty="0" err="1"/>
              <a:t>coneserum</a:t>
            </a:r>
            <a:r>
              <a:rPr lang="en-US" dirty="0"/>
              <a:t> </a:t>
            </a:r>
            <a:r>
              <a:rPr lang="en-US" dirty="0" err="1"/>
              <a:t>etur</a:t>
            </a:r>
            <a:r>
              <a:rPr lang="en-US" dirty="0"/>
              <a:t> mi, </a:t>
            </a:r>
            <a:r>
              <a:rPr lang="en-US" dirty="0" err="1"/>
              <a:t>velecusant</a:t>
            </a:r>
            <a:r>
              <a:rPr lang="en-US" dirty="0"/>
              <a:t> </a:t>
            </a:r>
            <a:r>
              <a:rPr lang="en-US" dirty="0" err="1"/>
              <a:t>fugitas</a:t>
            </a:r>
            <a:r>
              <a:rPr lang="en-US" dirty="0"/>
              <a:t> as con </a:t>
            </a:r>
            <a:br>
              <a:rPr lang="en-US" dirty="0"/>
            </a:br>
            <a:r>
              <a:rPr lang="en-US" dirty="0" err="1"/>
              <a:t>eum</a:t>
            </a:r>
            <a:r>
              <a:rPr lang="en-US" dirty="0"/>
              <a:t> </a:t>
            </a:r>
            <a:r>
              <a:rPr lang="en-US" dirty="0" err="1"/>
              <a:t>aut</a:t>
            </a:r>
            <a:r>
              <a:rPr lang="en-US" dirty="0"/>
              <a:t> </a:t>
            </a:r>
            <a:r>
              <a:rPr lang="en-US" dirty="0" err="1"/>
              <a:t>dolo</a:t>
            </a:r>
            <a:r>
              <a:rPr lang="en-US" dirty="0"/>
              <a:t> con </a:t>
            </a:r>
            <a:r>
              <a:rPr lang="en-US" dirty="0" err="1"/>
              <a:t>cuptatectam</a:t>
            </a:r>
            <a:r>
              <a:rPr lang="en-US" dirty="0"/>
              <a:t> </a:t>
            </a:r>
            <a:r>
              <a:rPr lang="en-US" dirty="0" err="1"/>
              <a:t>voluptate</a:t>
            </a:r>
            <a:r>
              <a:rPr lang="en-US" dirty="0"/>
              <a:t> </a:t>
            </a:r>
            <a:r>
              <a:rPr lang="en-US" dirty="0" err="1"/>
              <a:t>eniae</a:t>
            </a:r>
            <a:r>
              <a:rPr lang="en-US" dirty="0"/>
              <a:t> </a:t>
            </a:r>
            <a:r>
              <a:rPr lang="en-US" dirty="0" err="1"/>
              <a:t>maio</a:t>
            </a:r>
            <a:r>
              <a:rPr lang="en-US" dirty="0"/>
              <a:t>.”</a:t>
            </a:r>
          </a:p>
        </p:txBody>
      </p:sp>
    </p:spTree>
    <p:extLst>
      <p:ext uri="{BB962C8B-B14F-4D97-AF65-F5344CB8AC3E}">
        <p14:creationId xmlns:p14="http://schemas.microsoft.com/office/powerpoint/2010/main" val="419227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263C4AD-18EF-EC4F-BC5D-BE05963A55CC}"/>
              </a:ext>
            </a:extLst>
          </p:cNvPr>
          <p:cNvSpPr>
            <a:spLocks noGrp="1"/>
          </p:cNvSpPr>
          <p:nvPr>
            <p:ph sz="quarter" idx="12" hasCustomPrompt="1"/>
          </p:nvPr>
        </p:nvSpPr>
        <p:spPr>
          <a:xfrm>
            <a:off x="457200" y="361950"/>
            <a:ext cx="6248400" cy="457200"/>
          </a:xfrm>
          <a:prstGeom prst="rect">
            <a:avLst/>
          </a:prstGeom>
        </p:spPr>
        <p:txBody>
          <a:bodyPr/>
          <a:lstStyle>
            <a:lvl1pPr marL="0" indent="0">
              <a:lnSpc>
                <a:spcPts val="3000"/>
              </a:lnSpc>
              <a:spcBef>
                <a:spcPts val="0"/>
              </a:spcBef>
              <a:buNone/>
              <a:defRPr sz="2400" b="1" i="0">
                <a:solidFill>
                  <a:srgbClr val="007A9B"/>
                </a:solidFill>
                <a:latin typeface="Gotham Bold"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Topic with photo</a:t>
            </a:r>
          </a:p>
        </p:txBody>
      </p:sp>
      <p:sp>
        <p:nvSpPr>
          <p:cNvPr id="3" name="Content Placeholder 5">
            <a:extLst>
              <a:ext uri="{FF2B5EF4-FFF2-40B4-BE49-F238E27FC236}">
                <a16:creationId xmlns:a16="http://schemas.microsoft.com/office/drawing/2014/main" id="{E407D95D-D425-CD45-99B9-BA16F2CADEE3}"/>
              </a:ext>
            </a:extLst>
          </p:cNvPr>
          <p:cNvSpPr>
            <a:spLocks noGrp="1"/>
          </p:cNvSpPr>
          <p:nvPr>
            <p:ph sz="quarter" idx="13" hasCustomPrompt="1"/>
          </p:nvPr>
        </p:nvSpPr>
        <p:spPr>
          <a:xfrm>
            <a:off x="3581400" y="1123950"/>
            <a:ext cx="4572000" cy="457200"/>
          </a:xfrm>
          <a:prstGeom prst="rect">
            <a:avLst/>
          </a:prstGeom>
        </p:spPr>
        <p:txBody>
          <a:bodyPr/>
          <a:lstStyle>
            <a:lvl1pPr marL="0" indent="0">
              <a:lnSpc>
                <a:spcPts val="3000"/>
              </a:lnSpc>
              <a:spcBef>
                <a:spcPts val="0"/>
              </a:spcBef>
              <a:buNone/>
              <a:defRPr sz="2400" b="1" i="0">
                <a:solidFill>
                  <a:srgbClr val="007A9B"/>
                </a:solidFill>
                <a:latin typeface="Gotham Medium" panose="0200060403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Headline</a:t>
            </a:r>
          </a:p>
        </p:txBody>
      </p:sp>
      <p:sp>
        <p:nvSpPr>
          <p:cNvPr id="4" name="Content Placeholder 5">
            <a:extLst>
              <a:ext uri="{FF2B5EF4-FFF2-40B4-BE49-F238E27FC236}">
                <a16:creationId xmlns:a16="http://schemas.microsoft.com/office/drawing/2014/main" id="{F7A4C73C-B223-2B46-81A3-A2C376D798B1}"/>
              </a:ext>
            </a:extLst>
          </p:cNvPr>
          <p:cNvSpPr>
            <a:spLocks noGrp="1"/>
          </p:cNvSpPr>
          <p:nvPr>
            <p:ph sz="quarter" idx="14" hasCustomPrompt="1"/>
          </p:nvPr>
        </p:nvSpPr>
        <p:spPr>
          <a:xfrm>
            <a:off x="3577424" y="1581150"/>
            <a:ext cx="4572000" cy="3429000"/>
          </a:xfrm>
          <a:prstGeom prst="rect">
            <a:avLst/>
          </a:prstGeom>
        </p:spPr>
        <p:txBody>
          <a:bodyPr/>
          <a:lstStyle>
            <a:lvl1pPr marL="285750" indent="-285750">
              <a:lnSpc>
                <a:spcPct val="100000"/>
              </a:lnSpc>
              <a:spcBef>
                <a:spcPts val="1200"/>
              </a:spcBef>
              <a:buFont typeface="Arial" panose="020B0604020202020204" pitchFamily="34" charset="0"/>
              <a:buChar char="•"/>
              <a:defRPr sz="1600" b="0" i="0">
                <a:solidFill>
                  <a:schemeClr val="tx1"/>
                </a:solidFill>
                <a:latin typeface="Gotham Book" panose="02000604040000020004" pitchFamily="50" charset="0"/>
                <a:cs typeface="Arial" panose="020B0604020202020204" pitchFamily="34" charset="0"/>
              </a:defRPr>
            </a:lvl1pPr>
            <a:lvl2pPr marL="457200" indent="0">
              <a:lnSpc>
                <a:spcPts val="3200"/>
              </a:lnSpc>
              <a:buNone/>
              <a:defRPr sz="2000" b="0" i="0">
                <a:solidFill>
                  <a:schemeClr val="bg1"/>
                </a:solidFill>
                <a:latin typeface="Gotham Book" panose="02000604040000020004" pitchFamily="2" charset="0"/>
              </a:defRPr>
            </a:lvl2pPr>
            <a:lvl3pPr marL="914400" indent="0">
              <a:lnSpc>
                <a:spcPts val="3200"/>
              </a:lnSpc>
              <a:buNone/>
              <a:defRPr sz="2000" b="0" i="0">
                <a:solidFill>
                  <a:schemeClr val="bg1"/>
                </a:solidFill>
                <a:latin typeface="Gotham Book" panose="02000604040000020004" pitchFamily="2" charset="0"/>
              </a:defRPr>
            </a:lvl3pPr>
            <a:lvl4pPr marL="1371600" indent="0">
              <a:lnSpc>
                <a:spcPts val="3200"/>
              </a:lnSpc>
              <a:buNone/>
              <a:defRPr sz="2000" b="0" i="0">
                <a:solidFill>
                  <a:schemeClr val="bg1"/>
                </a:solidFill>
                <a:latin typeface="Gotham Book" panose="02000604040000020004" pitchFamily="2" charset="0"/>
              </a:defRPr>
            </a:lvl4pPr>
            <a:lvl5pPr marL="1828800" indent="0">
              <a:lnSpc>
                <a:spcPts val="3200"/>
              </a:lnSpc>
              <a:buNone/>
              <a:defRPr sz="2000" b="0" i="0">
                <a:solidFill>
                  <a:schemeClr val="bg1"/>
                </a:solidFill>
                <a:latin typeface="Gotham Book" panose="02000604040000020004" pitchFamily="2" charset="0"/>
              </a:defRPr>
            </a:lvl5pPr>
          </a:lstStyle>
          <a:p>
            <a:pPr lvl="0"/>
            <a:r>
              <a:rPr lang="en-US" dirty="0"/>
              <a:t>Re que diam, voles as ex et </a:t>
            </a:r>
            <a:r>
              <a:rPr lang="en-US" dirty="0" err="1"/>
              <a:t>acit</a:t>
            </a:r>
            <a:r>
              <a:rPr lang="en-US" dirty="0"/>
              <a:t> </a:t>
            </a:r>
            <a:r>
              <a:rPr lang="en-US" dirty="0" err="1"/>
              <a:t>erum</a:t>
            </a:r>
            <a:r>
              <a:rPr lang="en-US" dirty="0"/>
              <a:t> ant pos </a:t>
            </a:r>
            <a:r>
              <a:rPr lang="en-US" dirty="0" err="1"/>
              <a:t>aceptior</a:t>
            </a:r>
            <a:r>
              <a:rPr lang="en-US" dirty="0"/>
              <a:t> sapid </a:t>
            </a:r>
            <a:r>
              <a:rPr lang="en-US" dirty="0" err="1"/>
              <a:t>magnita</a:t>
            </a:r>
            <a:r>
              <a:rPr lang="en-US" dirty="0"/>
              <a:t> </a:t>
            </a:r>
            <a:r>
              <a:rPr lang="en-US" dirty="0" err="1"/>
              <a:t>sperum</a:t>
            </a:r>
            <a:r>
              <a:rPr lang="en-US" dirty="0"/>
              <a:t> </a:t>
            </a:r>
            <a:r>
              <a:rPr lang="en-US" dirty="0" err="1"/>
              <a:t>imus</a:t>
            </a:r>
            <a:r>
              <a:rPr lang="en-US" dirty="0"/>
              <a:t> </a:t>
            </a:r>
            <a:r>
              <a:rPr lang="en-US" dirty="0" err="1"/>
              <a:t>iur</a:t>
            </a:r>
            <a:r>
              <a:rPr lang="en-US" dirty="0"/>
              <a:t>?</a:t>
            </a:r>
          </a:p>
          <a:p>
            <a:pPr lvl="0"/>
            <a:r>
              <a:rPr lang="en-US" dirty="0"/>
              <a:t>Nam </a:t>
            </a:r>
            <a:r>
              <a:rPr lang="en-US" dirty="0" err="1"/>
              <a:t>venda</a:t>
            </a:r>
            <a:r>
              <a:rPr lang="en-US" dirty="0"/>
              <a:t> </a:t>
            </a:r>
            <a:r>
              <a:rPr lang="en-US" dirty="0" err="1"/>
              <a:t>eost</a:t>
            </a:r>
            <a:r>
              <a:rPr lang="en-US" dirty="0"/>
              <a:t>, </a:t>
            </a:r>
            <a:r>
              <a:rPr lang="en-US" dirty="0" err="1"/>
              <a:t>toreiciis</a:t>
            </a:r>
            <a:r>
              <a:rPr lang="en-US" dirty="0"/>
              <a:t> era </a:t>
            </a:r>
            <a:r>
              <a:rPr lang="en-US" dirty="0" err="1"/>
              <a:t>quam</a:t>
            </a:r>
            <a:r>
              <a:rPr lang="en-US" dirty="0"/>
              <a:t> </a:t>
            </a:r>
            <a:r>
              <a:rPr lang="en-US" dirty="0" err="1"/>
              <a:t>fugiatio</a:t>
            </a:r>
            <a:r>
              <a:rPr lang="en-US" dirty="0"/>
              <a:t> </a:t>
            </a:r>
            <a:r>
              <a:rPr lang="en-US" dirty="0" err="1"/>
              <a:t>tem</a:t>
            </a:r>
            <a:r>
              <a:rPr lang="en-US" dirty="0"/>
              <a:t> </a:t>
            </a:r>
            <a:r>
              <a:rPr lang="en-US" dirty="0" err="1"/>
              <a:t>quis</a:t>
            </a:r>
            <a:r>
              <a:rPr lang="en-US" dirty="0"/>
              <a:t> </a:t>
            </a:r>
            <a:r>
              <a:rPr lang="en-US" dirty="0" err="1"/>
              <a:t>abor</a:t>
            </a:r>
            <a:r>
              <a:rPr lang="en-US" dirty="0"/>
              <a:t> </a:t>
            </a:r>
            <a:r>
              <a:rPr lang="en-US" dirty="0" err="1"/>
              <a:t>aut</a:t>
            </a:r>
            <a:r>
              <a:rPr lang="en-US" dirty="0"/>
              <a:t> res </a:t>
            </a:r>
            <a:r>
              <a:rPr lang="en-US" dirty="0" err="1"/>
              <a:t>antios</a:t>
            </a:r>
            <a:r>
              <a:rPr lang="en-US" dirty="0"/>
              <a:t> </a:t>
            </a:r>
            <a:r>
              <a:rPr lang="en-US" dirty="0" err="1"/>
              <a:t>evel</a:t>
            </a:r>
            <a:r>
              <a:rPr lang="en-US" dirty="0"/>
              <a:t> </a:t>
            </a:r>
            <a:r>
              <a:rPr lang="en-US" dirty="0" err="1"/>
              <a:t>magnam</a:t>
            </a:r>
            <a:r>
              <a:rPr lang="en-US" dirty="0"/>
              <a:t> et </a:t>
            </a:r>
            <a:r>
              <a:rPr lang="en-US" dirty="0" err="1"/>
              <a:t>veniende</a:t>
            </a:r>
            <a:r>
              <a:rPr lang="en-US" dirty="0"/>
              <a:t> </a:t>
            </a:r>
          </a:p>
          <a:p>
            <a:pPr lvl="0"/>
            <a:r>
              <a:rPr lang="en-US" dirty="0" err="1"/>
              <a:t>sintiae</a:t>
            </a:r>
            <a:r>
              <a:rPr lang="en-US" dirty="0"/>
              <a:t> nihil et </a:t>
            </a:r>
            <a:r>
              <a:rPr lang="en-US" dirty="0" err="1"/>
              <a:t>volorum</a:t>
            </a:r>
            <a:r>
              <a:rPr lang="en-US" dirty="0"/>
              <a:t> </a:t>
            </a:r>
            <a:r>
              <a:rPr lang="en-US" dirty="0" err="1"/>
              <a:t>vitatis</a:t>
            </a:r>
            <a:r>
              <a:rPr lang="en-US" dirty="0"/>
              <a:t> </a:t>
            </a:r>
            <a:r>
              <a:rPr lang="en-US" dirty="0" err="1"/>
              <a:t>seceaqu</a:t>
            </a:r>
            <a:r>
              <a:rPr lang="en-US" dirty="0"/>
              <a:t> </a:t>
            </a:r>
            <a:r>
              <a:rPr lang="en-US" dirty="0" err="1"/>
              <a:t>atatasiti</a:t>
            </a:r>
            <a:r>
              <a:rPr lang="en-US" dirty="0"/>
              <a:t> </a:t>
            </a:r>
            <a:r>
              <a:rPr lang="en-US" dirty="0" err="1"/>
              <a:t>officip</a:t>
            </a:r>
            <a:r>
              <a:rPr lang="en-US" dirty="0"/>
              <a:t> </a:t>
            </a:r>
            <a:r>
              <a:rPr lang="en-US" dirty="0" err="1"/>
              <a:t>itasped</a:t>
            </a:r>
            <a:r>
              <a:rPr lang="en-US" dirty="0"/>
              <a:t> </a:t>
            </a:r>
            <a:r>
              <a:rPr lang="en-US" dirty="0" err="1"/>
              <a:t>essimaio</a:t>
            </a:r>
            <a:r>
              <a:rPr lang="en-US" dirty="0"/>
              <a:t>. Ovid </a:t>
            </a:r>
            <a:r>
              <a:rPr lang="en-US" dirty="0" err="1"/>
              <a:t>mo</a:t>
            </a:r>
            <a:r>
              <a:rPr lang="en-US" dirty="0"/>
              <a:t> </a:t>
            </a:r>
            <a:r>
              <a:rPr lang="en-US" dirty="0" err="1"/>
              <a:t>eaquuntios</a:t>
            </a:r>
            <a:r>
              <a:rPr lang="en-US" dirty="0"/>
              <a:t> </a:t>
            </a:r>
            <a:r>
              <a:rPr lang="en-US" dirty="0" err="1"/>
              <a:t>veligent</a:t>
            </a:r>
            <a:r>
              <a:rPr lang="en-US" dirty="0"/>
              <a:t>.</a:t>
            </a:r>
          </a:p>
          <a:p>
            <a:pPr lvl="0"/>
            <a:r>
              <a:rPr lang="en-US" dirty="0" err="1"/>
              <a:t>Sectati</a:t>
            </a:r>
            <a:r>
              <a:rPr lang="en-US" dirty="0"/>
              <a:t> </a:t>
            </a:r>
            <a:r>
              <a:rPr lang="en-US" dirty="0" err="1"/>
              <a:t>sequassit</a:t>
            </a:r>
            <a:r>
              <a:rPr lang="en-US" dirty="0"/>
              <a:t> et </a:t>
            </a:r>
            <a:r>
              <a:rPr lang="en-US" dirty="0" err="1"/>
              <a:t>aliquat</a:t>
            </a:r>
            <a:r>
              <a:rPr lang="en-US" dirty="0"/>
              <a:t> ad et in pa </a:t>
            </a:r>
            <a:r>
              <a:rPr lang="en-US" dirty="0" err="1"/>
              <a:t>nulpari</a:t>
            </a:r>
            <a:r>
              <a:rPr lang="en-US" dirty="0"/>
              <a:t> </a:t>
            </a:r>
            <a:r>
              <a:rPr lang="en-US" dirty="0" err="1"/>
              <a:t>amusant</a:t>
            </a:r>
            <a:r>
              <a:rPr lang="en-US" dirty="0"/>
              <a:t>,</a:t>
            </a:r>
          </a:p>
        </p:txBody>
      </p:sp>
    </p:spTree>
    <p:extLst>
      <p:ext uri="{BB962C8B-B14F-4D97-AF65-F5344CB8AC3E}">
        <p14:creationId xmlns:p14="http://schemas.microsoft.com/office/powerpoint/2010/main" val="2605576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11.xml"/><Relationship Id="rId1" Type="http://schemas.openxmlformats.org/officeDocument/2006/relationships/slideLayout" Target="../slideLayouts/slideLayout18.xml"/><Relationship Id="rId4"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12.xml"/><Relationship Id="rId1" Type="http://schemas.openxmlformats.org/officeDocument/2006/relationships/slideLayout" Target="../slideLayouts/slideLayout19.xml"/><Relationship Id="rId4" Type="http://schemas.openxmlformats.org/officeDocument/2006/relationships/image" Target="../media/image11.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theme" Target="../theme/theme13.xml"/><Relationship Id="rId1" Type="http://schemas.openxmlformats.org/officeDocument/2006/relationships/slideLayout" Target="../slideLayouts/slideLayout20.xml"/><Relationship Id="rId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6.xml"/><Relationship Id="rId1" Type="http://schemas.openxmlformats.org/officeDocument/2006/relationships/slideLayout" Target="../slideLayouts/slideLayout9.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5A96DD-5E6B-5843-B125-90BCA016B6F2}"/>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52128" cy="5212080"/>
          </a:xfrm>
          <a:prstGeom prst="rect">
            <a:avLst/>
          </a:prstGeom>
        </p:spPr>
      </p:pic>
      <p:sp>
        <p:nvSpPr>
          <p:cNvPr id="8" name="Rectangle 7">
            <a:extLst>
              <a:ext uri="{FF2B5EF4-FFF2-40B4-BE49-F238E27FC236}">
                <a16:creationId xmlns:a16="http://schemas.microsoft.com/office/drawing/2014/main" id="{6DD6B562-E39E-A742-998E-AB412B98FE81}"/>
              </a:ext>
            </a:extLst>
          </p:cNvPr>
          <p:cNvSpPr/>
          <p:nvPr userDrawn="1"/>
        </p:nvSpPr>
        <p:spPr>
          <a:xfrm>
            <a:off x="0" y="3228775"/>
            <a:ext cx="9152128" cy="19833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10" name="TextBox 9">
            <a:extLst>
              <a:ext uri="{FF2B5EF4-FFF2-40B4-BE49-F238E27FC236}">
                <a16:creationId xmlns:a16="http://schemas.microsoft.com/office/drawing/2014/main" id="{6A5ACDE9-BA35-B546-B49A-947D7D88E0BF}"/>
              </a:ext>
            </a:extLst>
          </p:cNvPr>
          <p:cNvSpPr txBox="1"/>
          <p:nvPr userDrawn="1"/>
        </p:nvSpPr>
        <p:spPr>
          <a:xfrm>
            <a:off x="8431217" y="2967165"/>
            <a:ext cx="686406" cy="261610"/>
          </a:xfrm>
          <a:prstGeom prst="rect">
            <a:avLst/>
          </a:prstGeom>
          <a:noFill/>
        </p:spPr>
        <p:txBody>
          <a:bodyPr wrap="none" rtlCol="0">
            <a:spAutoFit/>
          </a:bodyPr>
          <a:lstStyle/>
          <a:p>
            <a:r>
              <a:rPr lang="en-US" sz="1100" dirty="0">
                <a:solidFill>
                  <a:schemeClr val="bg1"/>
                </a:solidFill>
                <a:latin typeface="Montserrat" panose="00000500000000000000" pitchFamily="50" charset="0"/>
                <a:cs typeface="Arial" panose="020B0604020202020204" pitchFamily="34" charset="0"/>
              </a:rPr>
              <a:t>Patrick</a:t>
            </a:r>
          </a:p>
        </p:txBody>
      </p:sp>
      <p:pic>
        <p:nvPicPr>
          <p:cNvPr id="4" name="Picture 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631306" y="3685052"/>
            <a:ext cx="2143114" cy="944098"/>
          </a:xfrm>
          <a:prstGeom prst="rect">
            <a:avLst/>
          </a:prstGeom>
        </p:spPr>
      </p:pic>
    </p:spTree>
    <p:extLst>
      <p:ext uri="{BB962C8B-B14F-4D97-AF65-F5344CB8AC3E}">
        <p14:creationId xmlns:p14="http://schemas.microsoft.com/office/powerpoint/2010/main" val="3639958900"/>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464A4D"/>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6171740-0619-DA48-AD2E-D21D1ACC79EE}"/>
              </a:ext>
            </a:extLst>
          </p:cNvPr>
          <p:cNvSpPr/>
          <p:nvPr userDrawn="1"/>
        </p:nvSpPr>
        <p:spPr>
          <a:xfrm>
            <a:off x="6248400" y="1927651"/>
            <a:ext cx="2529840" cy="2853899"/>
          </a:xfrm>
          <a:prstGeom prst="rect">
            <a:avLst/>
          </a:prstGeom>
          <a:solidFill>
            <a:srgbClr val="DAD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EB39C46B-506C-7549-A66C-9396A6C02563}"/>
              </a:ext>
            </a:extLst>
          </p:cNvPr>
          <p:cNvCxnSpPr>
            <a:cxnSpLocks/>
          </p:cNvCxnSpPr>
          <p:nvPr userDrawn="1"/>
        </p:nvCxnSpPr>
        <p:spPr>
          <a:xfrm>
            <a:off x="6477000" y="2430851"/>
            <a:ext cx="2027153"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2D3C63-9D48-AD46-B05F-1B3E0BFB2BD0}"/>
              </a:ext>
            </a:extLst>
          </p:cNvPr>
          <p:cNvCxnSpPr/>
          <p:nvPr userDrawn="1"/>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5E1D4CA-447B-4A61-ABC1-26B1275A04F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8677" t="-14204" r="30356" b="31869"/>
          <a:stretch/>
        </p:blipFill>
        <p:spPr>
          <a:xfrm>
            <a:off x="8229600" y="66751"/>
            <a:ext cx="762000" cy="762000"/>
          </a:xfrm>
          <a:prstGeom prst="rect">
            <a:avLst/>
          </a:prstGeom>
        </p:spPr>
      </p:pic>
    </p:spTree>
    <p:extLst>
      <p:ext uri="{BB962C8B-B14F-4D97-AF65-F5344CB8AC3E}">
        <p14:creationId xmlns:p14="http://schemas.microsoft.com/office/powerpoint/2010/main" val="3258827965"/>
      </p:ext>
    </p:extLst>
  </p:cSld>
  <p:clrMap bg1="lt1" tx1="dk1" bg2="lt2" tx2="dk2" accent1="accent1" accent2="accent2" accent3="accent3" accent4="accent4" accent5="accent5" accent6="accent6" hlink="hlink" folHlink="folHlink"/>
  <p:sldLayoutIdLst>
    <p:sldLayoutId id="2147483757" r:id="rId1"/>
    <p:sldLayoutId id="2147483895" r:id="rId2"/>
    <p:sldLayoutId id="214748389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513BFE-6BBE-5545-A478-F66B81772E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9" name="TextBox 8">
            <a:extLst>
              <a:ext uri="{FF2B5EF4-FFF2-40B4-BE49-F238E27FC236}">
                <a16:creationId xmlns:a16="http://schemas.microsoft.com/office/drawing/2014/main" id="{BFFBABCB-E4EE-7646-95E0-6B1F340F8672}"/>
              </a:ext>
            </a:extLst>
          </p:cNvPr>
          <p:cNvSpPr txBox="1"/>
          <p:nvPr userDrawn="1"/>
        </p:nvSpPr>
        <p:spPr>
          <a:xfrm>
            <a:off x="533400" y="2419350"/>
            <a:ext cx="3200400" cy="533400"/>
          </a:xfrm>
          <a:prstGeom prst="rect">
            <a:avLst/>
          </a:prstGeom>
          <a:noFill/>
        </p:spPr>
        <p:txBody>
          <a:bodyPr wrap="square" rtlCol="0">
            <a:noAutofit/>
          </a:bodyPr>
          <a:lstStyle/>
          <a:p>
            <a:pPr>
              <a:lnSpc>
                <a:spcPts val="3200"/>
              </a:lnSpc>
            </a:pPr>
            <a:r>
              <a:rPr lang="en-US" sz="2800" b="1" dirty="0">
                <a:solidFill>
                  <a:schemeClr val="bg1">
                    <a:lumMod val="95000"/>
                  </a:schemeClr>
                </a:solidFill>
                <a:latin typeface="Gotham Medium" panose="02000604030000020004" pitchFamily="50" charset="0"/>
                <a:cs typeface="Arial" panose="020B0604020202020204" pitchFamily="34" charset="0"/>
              </a:rPr>
              <a:t>Any Questions?</a:t>
            </a:r>
          </a:p>
        </p:txBody>
      </p:sp>
      <p:sp>
        <p:nvSpPr>
          <p:cNvPr id="11" name="TextBox 10">
            <a:extLst>
              <a:ext uri="{FF2B5EF4-FFF2-40B4-BE49-F238E27FC236}">
                <a16:creationId xmlns:a16="http://schemas.microsoft.com/office/drawing/2014/main" id="{FA465CC5-8F03-6D48-BA8D-BB5C6CB392B9}"/>
              </a:ext>
            </a:extLst>
          </p:cNvPr>
          <p:cNvSpPr txBox="1"/>
          <p:nvPr userDrawn="1"/>
        </p:nvSpPr>
        <p:spPr>
          <a:xfrm>
            <a:off x="8323571" y="4745223"/>
            <a:ext cx="591829" cy="261610"/>
          </a:xfrm>
          <a:prstGeom prst="rect">
            <a:avLst/>
          </a:prstGeom>
          <a:noFill/>
        </p:spPr>
        <p:txBody>
          <a:bodyPr wrap="none" rtlCol="0">
            <a:spAutoFit/>
          </a:bodyPr>
          <a:lstStyle/>
          <a:p>
            <a:r>
              <a:rPr lang="en-US" sz="1100" dirty="0">
                <a:solidFill>
                  <a:schemeClr val="bg1"/>
                </a:solidFill>
                <a:latin typeface="+mn-lt"/>
              </a:rPr>
              <a:t>Olivia</a:t>
            </a:r>
          </a:p>
        </p:txBody>
      </p:sp>
      <p:pic>
        <p:nvPicPr>
          <p:cNvPr id="8" name="Picture 7">
            <a:extLst>
              <a:ext uri="{FF2B5EF4-FFF2-40B4-BE49-F238E27FC236}">
                <a16:creationId xmlns:a16="http://schemas.microsoft.com/office/drawing/2014/main" id="{35E1D4CA-447B-4A61-ABC1-26B1275A04F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8677" t="-14204" r="30356" b="31869"/>
          <a:stretch/>
        </p:blipFill>
        <p:spPr>
          <a:xfrm>
            <a:off x="8229600" y="66751"/>
            <a:ext cx="762000" cy="762000"/>
          </a:xfrm>
          <a:prstGeom prst="rect">
            <a:avLst/>
          </a:prstGeom>
        </p:spPr>
      </p:pic>
    </p:spTree>
    <p:extLst>
      <p:ext uri="{BB962C8B-B14F-4D97-AF65-F5344CB8AC3E}">
        <p14:creationId xmlns:p14="http://schemas.microsoft.com/office/powerpoint/2010/main" val="3363956717"/>
      </p:ext>
    </p:extLst>
  </p:cSld>
  <p:clrMap bg1="lt1" tx1="dk1" bg2="lt2" tx2="dk2" accent1="accent1" accent2="accent2" accent3="accent3" accent4="accent4" accent5="accent5" accent6="accent6" hlink="hlink" folHlink="folHlink"/>
  <p:sldLayoutIdLst>
    <p:sldLayoutId id="21474837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2CB745-B8B1-094F-B66D-BC888F26A4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6165" y="2978872"/>
            <a:ext cx="2951671" cy="960413"/>
          </a:xfrm>
          <a:prstGeom prst="rect">
            <a:avLst/>
          </a:prstGeom>
        </p:spPr>
      </p:pic>
      <p:pic>
        <p:nvPicPr>
          <p:cNvPr id="4" name="Picture 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111050" y="1515871"/>
            <a:ext cx="2920327" cy="1284480"/>
          </a:xfrm>
          <a:prstGeom prst="rect">
            <a:avLst/>
          </a:prstGeom>
        </p:spPr>
      </p:pic>
    </p:spTree>
    <p:extLst>
      <p:ext uri="{BB962C8B-B14F-4D97-AF65-F5344CB8AC3E}">
        <p14:creationId xmlns:p14="http://schemas.microsoft.com/office/powerpoint/2010/main" val="1477048883"/>
      </p:ext>
    </p:extLst>
  </p:cSld>
  <p:clrMap bg1="lt1" tx1="dk1" bg2="lt2" tx2="dk2" accent1="accent1" accent2="accent2" accent3="accent3" accent4="accent4" accent5="accent5" accent6="accent6" hlink="hlink" folHlink="folHlink"/>
  <p:sldLayoutIdLst>
    <p:sldLayoutId id="21474837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464A4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EB6A9B-91D5-FC4A-945F-25A71CB3A83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66513"/>
          <a:stretch/>
        </p:blipFill>
        <p:spPr>
          <a:xfrm>
            <a:off x="2971800" y="3081120"/>
            <a:ext cx="3251204" cy="938430"/>
          </a:xfrm>
          <a:prstGeom prst="rect">
            <a:avLst/>
          </a:prstGeom>
        </p:spPr>
      </p:pic>
      <p:pic>
        <p:nvPicPr>
          <p:cNvPr id="4" name="Picture 3"/>
          <p:cNvPicPr>
            <a:picLocks noChangeAspect="1"/>
          </p:cNvPicPr>
          <p:nvPr userDrawn="1"/>
        </p:nvPicPr>
        <p:blipFill rotWithShape="1">
          <a:blip r:embed="rId4" cstate="screen">
            <a:extLst>
              <a:ext uri="{28A0092B-C50C-407E-A947-70E740481C1C}">
                <a14:useLocalDpi xmlns:a14="http://schemas.microsoft.com/office/drawing/2010/main"/>
              </a:ext>
            </a:extLst>
          </a:blip>
          <a:srcRect b="7698"/>
          <a:stretch/>
        </p:blipFill>
        <p:spPr>
          <a:xfrm>
            <a:off x="3160925" y="1557121"/>
            <a:ext cx="2872954" cy="1319430"/>
          </a:xfrm>
          <a:prstGeom prst="rect">
            <a:avLst/>
          </a:prstGeom>
        </p:spPr>
      </p:pic>
    </p:spTree>
    <p:extLst>
      <p:ext uri="{BB962C8B-B14F-4D97-AF65-F5344CB8AC3E}">
        <p14:creationId xmlns:p14="http://schemas.microsoft.com/office/powerpoint/2010/main" val="4039578255"/>
      </p:ext>
    </p:extLst>
  </p:cSld>
  <p:clrMap bg1="lt1" tx1="dk1" bg2="lt2" tx2="dk2" accent1="accent1" accent2="accent2" accent3="accent3" accent4="accent4" accent5="accent5" accent6="accent6" hlink="hlink" folHlink="folHlink"/>
  <p:sldLayoutIdLst>
    <p:sldLayoutId id="21474837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A9B"/>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B2C8C3-7831-234E-964C-6127FCA6CC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27" y="0"/>
            <a:ext cx="2802806" cy="5143500"/>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b="8639"/>
          <a:stretch/>
        </p:blipFill>
        <p:spPr>
          <a:xfrm>
            <a:off x="6477000" y="3638550"/>
            <a:ext cx="2179171" cy="990600"/>
          </a:xfrm>
          <a:prstGeom prst="rect">
            <a:avLst/>
          </a:prstGeom>
        </p:spPr>
      </p:pic>
    </p:spTree>
    <p:extLst>
      <p:ext uri="{BB962C8B-B14F-4D97-AF65-F5344CB8AC3E}">
        <p14:creationId xmlns:p14="http://schemas.microsoft.com/office/powerpoint/2010/main" val="2215054879"/>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7A9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E1D4CA-447B-4A61-ABC1-26B1275A04F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8677" t="-14204" r="30356" b="31869"/>
          <a:stretch/>
        </p:blipFill>
        <p:spPr>
          <a:xfrm>
            <a:off x="8229600" y="66751"/>
            <a:ext cx="762000" cy="762000"/>
          </a:xfrm>
          <a:prstGeom prst="rect">
            <a:avLst/>
          </a:prstGeom>
        </p:spPr>
      </p:pic>
    </p:spTree>
    <p:extLst>
      <p:ext uri="{BB962C8B-B14F-4D97-AF65-F5344CB8AC3E}">
        <p14:creationId xmlns:p14="http://schemas.microsoft.com/office/powerpoint/2010/main" val="877419080"/>
      </p:ext>
    </p:extLst>
  </p:cSld>
  <p:clrMap bg1="lt1" tx1="dk1" bg2="lt2" tx2="dk2" accent1="accent1" accent2="accent2" accent3="accent3" accent4="accent4" accent5="accent5" accent6="accent6" hlink="hlink" folHlink="folHlink"/>
  <p:sldLayoutIdLst>
    <p:sldLayoutId id="2147483733" r:id="rId1"/>
    <p:sldLayoutId id="2147483892" r:id="rId2"/>
    <p:sldLayoutId id="214748389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4"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3927609296"/>
      </p:ext>
    </p:extLst>
  </p:cSld>
  <p:clrMap bg1="lt1" tx1="dk1" bg2="lt2" tx2="dk2" accent1="accent1" accent2="accent2" accent3="accent3" accent4="accent4" accent5="accent5" accent6="accent6" hlink="hlink" folHlink="folHlink"/>
  <p:sldLayoutIdLst>
    <p:sldLayoutId id="2147483735" r:id="rId1"/>
    <p:sldLayoutId id="214748389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7A9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E1D4CA-447B-4A61-ABC1-26B1275A04F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8677" t="-14204" r="30356" b="31869"/>
          <a:stretch/>
        </p:blipFill>
        <p:spPr>
          <a:xfrm>
            <a:off x="8229600" y="66751"/>
            <a:ext cx="762000" cy="762000"/>
          </a:xfrm>
          <a:prstGeom prst="rect">
            <a:avLst/>
          </a:prstGeom>
        </p:spPr>
      </p:pic>
    </p:spTree>
    <p:extLst>
      <p:ext uri="{BB962C8B-B14F-4D97-AF65-F5344CB8AC3E}">
        <p14:creationId xmlns:p14="http://schemas.microsoft.com/office/powerpoint/2010/main" val="414404541"/>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097E9-53AA-5849-8618-80381FDB34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6100" y="1213757"/>
            <a:ext cx="2578100" cy="3581400"/>
          </a:xfrm>
          <a:prstGeom prst="rect">
            <a:avLst/>
          </a:prstGeom>
        </p:spPr>
      </p:pic>
      <p:cxnSp>
        <p:nvCxnSpPr>
          <p:cNvPr id="7" name="Straight Connector 6">
            <a:extLst>
              <a:ext uri="{FF2B5EF4-FFF2-40B4-BE49-F238E27FC236}">
                <a16:creationId xmlns:a16="http://schemas.microsoft.com/office/drawing/2014/main" id="{8C0A8639-76E7-2446-8CF8-07CF5C920392}"/>
              </a:ext>
            </a:extLst>
          </p:cNvPr>
          <p:cNvCxnSpPr/>
          <p:nvPr userDrawn="1"/>
        </p:nvCxnSpPr>
        <p:spPr>
          <a:xfrm>
            <a:off x="533400" y="895350"/>
            <a:ext cx="7391400" cy="0"/>
          </a:xfrm>
          <a:prstGeom prst="line">
            <a:avLst/>
          </a:prstGeom>
          <a:ln w="19050">
            <a:solidFill>
              <a:srgbClr val="5F697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DCD1CF2-079D-FA4B-8196-E30DAF6CC124}"/>
              </a:ext>
            </a:extLst>
          </p:cNvPr>
          <p:cNvSpPr txBox="1"/>
          <p:nvPr userDrawn="1"/>
        </p:nvSpPr>
        <p:spPr>
          <a:xfrm>
            <a:off x="2286000" y="4400550"/>
            <a:ext cx="782587" cy="261610"/>
          </a:xfrm>
          <a:prstGeom prst="rect">
            <a:avLst/>
          </a:prstGeom>
          <a:noFill/>
        </p:spPr>
        <p:txBody>
          <a:bodyPr wrap="none" rtlCol="0">
            <a:spAutoFit/>
          </a:bodyPr>
          <a:lstStyle/>
          <a:p>
            <a:r>
              <a:rPr lang="en-US" sz="1100" dirty="0">
                <a:solidFill>
                  <a:srgbClr val="5F6972"/>
                </a:solidFill>
                <a:latin typeface="Montserrat" panose="00000500000000000000" pitchFamily="50" charset="0"/>
              </a:rPr>
              <a:t>Arabelle</a:t>
            </a:r>
          </a:p>
        </p:txBody>
      </p:sp>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3683796168"/>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6171740-0619-DA48-AD2E-D21D1ACC79EE}"/>
              </a:ext>
            </a:extLst>
          </p:cNvPr>
          <p:cNvSpPr/>
          <p:nvPr userDrawn="1"/>
        </p:nvSpPr>
        <p:spPr>
          <a:xfrm>
            <a:off x="6248400" y="1927651"/>
            <a:ext cx="2529840" cy="2853899"/>
          </a:xfrm>
          <a:prstGeom prst="rect">
            <a:avLst/>
          </a:prstGeom>
          <a:solidFill>
            <a:srgbClr val="007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EB39C46B-506C-7549-A66C-9396A6C02563}"/>
              </a:ext>
            </a:extLst>
          </p:cNvPr>
          <p:cNvCxnSpPr>
            <a:cxnSpLocks/>
          </p:cNvCxnSpPr>
          <p:nvPr userDrawn="1"/>
        </p:nvCxnSpPr>
        <p:spPr>
          <a:xfrm>
            <a:off x="6477000" y="2430851"/>
            <a:ext cx="2027153"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D6B609B-2252-4031-B7FC-E5A0741838A4}"/>
              </a:ext>
            </a:extLst>
          </p:cNvPr>
          <p:cNvCxnSpPr/>
          <p:nvPr userDrawn="1"/>
        </p:nvCxnSpPr>
        <p:spPr>
          <a:xfrm>
            <a:off x="533400" y="895350"/>
            <a:ext cx="7391400" cy="0"/>
          </a:xfrm>
          <a:prstGeom prst="line">
            <a:avLst/>
          </a:prstGeom>
          <a:ln w="19050">
            <a:solidFill>
              <a:srgbClr val="5F697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3927362413"/>
      </p:ext>
    </p:extLst>
  </p:cSld>
  <p:clrMap bg1="lt1" tx1="dk1" bg2="lt2" tx2="dk2" accent1="accent1" accent2="accent2" accent3="accent3" accent4="accent4" accent5="accent5" accent6="accent6" hlink="hlink" folHlink="folHlink"/>
  <p:sldLayoutIdLst>
    <p:sldLayoutId id="2147483749" r:id="rId1"/>
    <p:sldLayoutId id="214748389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6171740-0619-DA48-AD2E-D21D1ACC79EE}"/>
              </a:ext>
            </a:extLst>
          </p:cNvPr>
          <p:cNvSpPr/>
          <p:nvPr userDrawn="1"/>
        </p:nvSpPr>
        <p:spPr>
          <a:xfrm>
            <a:off x="6248400" y="1927651"/>
            <a:ext cx="2529840" cy="2853899"/>
          </a:xfrm>
          <a:prstGeom prst="rect">
            <a:avLst/>
          </a:prstGeom>
          <a:solidFill>
            <a:srgbClr val="007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EB39C46B-506C-7549-A66C-9396A6C02563}"/>
              </a:ext>
            </a:extLst>
          </p:cNvPr>
          <p:cNvCxnSpPr>
            <a:cxnSpLocks/>
          </p:cNvCxnSpPr>
          <p:nvPr userDrawn="1"/>
        </p:nvCxnSpPr>
        <p:spPr>
          <a:xfrm>
            <a:off x="6477000" y="2430851"/>
            <a:ext cx="2027153"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2D3C63-9D48-AD46-B05F-1B3E0BFB2BD0}"/>
              </a:ext>
            </a:extLst>
          </p:cNvPr>
          <p:cNvCxnSpPr/>
          <p:nvPr userDrawn="1"/>
        </p:nvCxnSpPr>
        <p:spPr>
          <a:xfrm>
            <a:off x="533400" y="895350"/>
            <a:ext cx="7391400" cy="0"/>
          </a:xfrm>
          <a:prstGeom prst="line">
            <a:avLst/>
          </a:prstGeom>
          <a:ln w="19050">
            <a:solidFill>
              <a:srgbClr val="5F697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2931898753"/>
      </p:ext>
    </p:extLst>
  </p:cSld>
  <p:clrMap bg1="lt1" tx1="dk1" bg2="lt2" tx2="dk2" accent1="accent1" accent2="accent2" accent3="accent3" accent4="accent4" accent5="accent5" accent6="accent6" hlink="hlink" folHlink="folHlink"/>
  <p:sldLayoutIdLst>
    <p:sldLayoutId id="21474837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6171740-0619-DA48-AD2E-D21D1ACC79EE}"/>
              </a:ext>
            </a:extLst>
          </p:cNvPr>
          <p:cNvSpPr/>
          <p:nvPr userDrawn="1"/>
        </p:nvSpPr>
        <p:spPr>
          <a:xfrm>
            <a:off x="6248400" y="1927651"/>
            <a:ext cx="2529840" cy="2853899"/>
          </a:xfrm>
          <a:prstGeom prst="rect">
            <a:avLst/>
          </a:prstGeom>
          <a:solidFill>
            <a:srgbClr val="DAD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EB39C46B-506C-7549-A66C-9396A6C02563}"/>
              </a:ext>
            </a:extLst>
          </p:cNvPr>
          <p:cNvCxnSpPr>
            <a:cxnSpLocks/>
          </p:cNvCxnSpPr>
          <p:nvPr userDrawn="1"/>
        </p:nvCxnSpPr>
        <p:spPr>
          <a:xfrm>
            <a:off x="6477000" y="2430851"/>
            <a:ext cx="2027153"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2D3C63-9D48-AD46-B05F-1B3E0BFB2BD0}"/>
              </a:ext>
            </a:extLst>
          </p:cNvPr>
          <p:cNvCxnSpPr/>
          <p:nvPr userDrawn="1"/>
        </p:nvCxnSpPr>
        <p:spPr>
          <a:xfrm>
            <a:off x="533400" y="895350"/>
            <a:ext cx="7391400" cy="0"/>
          </a:xfrm>
          <a:prstGeom prst="line">
            <a:avLst/>
          </a:prstGeom>
          <a:ln w="19050">
            <a:solidFill>
              <a:srgbClr val="5F697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983044997"/>
      </p:ext>
    </p:extLst>
  </p:cSld>
  <p:clrMap bg1="lt1" tx1="dk1" bg2="lt2" tx2="dk2" accent1="accent1" accent2="accent2" accent3="accent3" accent4="accent4" accent5="accent5" accent6="accent6" hlink="hlink" folHlink="folHlink"/>
  <p:sldLayoutIdLst>
    <p:sldLayoutId id="2147483755" r:id="rId1"/>
    <p:sldLayoutId id="21474838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www.seattlechildrens.org/health-safety/classes-events/behavior-basics-clas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hyperlink" Target="https://www.seattlechildrens.org/health-safety/classes-events/behavior-basics-clas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image" Target="../media/image38.jpeg"/></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40.jpeg"/></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openxmlformats.org/officeDocument/2006/relationships/image" Target="../media/image41.jpeg"/></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15.xml"/><Relationship Id="rId4" Type="http://schemas.openxmlformats.org/officeDocument/2006/relationships/image" Target="../media/image46.jpeg"/></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15.xml"/><Relationship Id="rId5" Type="http://schemas.openxmlformats.org/officeDocument/2006/relationships/image" Target="../media/image49.png"/><Relationship Id="rId4" Type="http://schemas.openxmlformats.org/officeDocument/2006/relationships/hyperlink" Target="http://www.healthychildren.org/"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3.emf"/><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emf"/><Relationship Id="rId4" Type="http://schemas.openxmlformats.org/officeDocument/2006/relationships/image" Target="../media/image50.png"/></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Lh0EE2_Y2io"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15.xml"/><Relationship Id="rId4" Type="http://schemas.openxmlformats.org/officeDocument/2006/relationships/image" Target="../media/image58.jpeg"/></Relationships>
</file>

<file path=ppt/slides/_rels/slide91.xml.rels><?xml version="1.0" encoding="UTF-8" standalone="yes"?>
<Relationships xmlns="http://schemas.openxmlformats.org/package/2006/relationships"><Relationship Id="rId3" Type="http://schemas.openxmlformats.org/officeDocument/2006/relationships/hyperlink" Target="https://www.seattlechildrens.org/health-safety/classes-events/behavior-basics-class/" TargetMode="External"/><Relationship Id="rId2" Type="http://schemas.openxmlformats.org/officeDocument/2006/relationships/notesSlide" Target="../notesSlides/notesSlide67.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9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s://www.google.com/url?sa=i&amp;rct=j&amp;q=&amp;esrc=s&amp;source=images&amp;cd=&amp;cad=rja&amp;uact=8&amp;ved=2ahUKEwjzkYGhsP_dAhUuCTQIHQXHBVIQjRx6BAgBEAU&amp;url=https://nypost.com/2017/09/13/why-kids-should-never-let-go-of-legos/&amp;psig=AOvVaw1sg9bnw6Abs_iw5bZHIZde&amp;ust=1539381263304474"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DFDAB6-0689-5A43-8241-1DDA9F79209F}"/>
              </a:ext>
            </a:extLst>
          </p:cNvPr>
          <p:cNvSpPr>
            <a:spLocks noGrp="1"/>
          </p:cNvSpPr>
          <p:nvPr>
            <p:ph sz="quarter" idx="10"/>
          </p:nvPr>
        </p:nvSpPr>
        <p:spPr/>
        <p:txBody>
          <a:bodyPr/>
          <a:lstStyle/>
          <a:p>
            <a:r>
              <a:rPr lang="en-US" sz="3200" dirty="0"/>
              <a:t>FAST-Behavior</a:t>
            </a:r>
          </a:p>
          <a:p>
            <a:r>
              <a:rPr lang="en-US" sz="3200" dirty="0"/>
              <a:t>Caregiver Skills Group</a:t>
            </a:r>
          </a:p>
        </p:txBody>
      </p:sp>
    </p:spTree>
    <p:extLst>
      <p:ext uri="{BB962C8B-B14F-4D97-AF65-F5344CB8AC3E}">
        <p14:creationId xmlns:p14="http://schemas.microsoft.com/office/powerpoint/2010/main" val="396886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Special Time Demonstrations</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
        <p:nvSpPr>
          <p:cNvPr id="9" name="Content Placeholder 2">
            <a:extLst>
              <a:ext uri="{FF2B5EF4-FFF2-40B4-BE49-F238E27FC236}">
                <a16:creationId xmlns:a16="http://schemas.microsoft.com/office/drawing/2014/main" id="{5DD2FCA8-56E7-446C-91DC-9D7BC53D2652}"/>
              </a:ext>
            </a:extLst>
          </p:cNvPr>
          <p:cNvSpPr txBox="1">
            <a:spLocks/>
          </p:cNvSpPr>
          <p:nvPr/>
        </p:nvSpPr>
        <p:spPr>
          <a:xfrm>
            <a:off x="457200" y="1151335"/>
            <a:ext cx="4040188" cy="479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Gotham Medium" pitchFamily="50" charset="0"/>
              </a:rPr>
              <a:t>What did you not like?</a:t>
            </a:r>
          </a:p>
        </p:txBody>
      </p:sp>
      <p:sp>
        <p:nvSpPr>
          <p:cNvPr id="11" name="Text Placeholder 4">
            <a:extLst>
              <a:ext uri="{FF2B5EF4-FFF2-40B4-BE49-F238E27FC236}">
                <a16:creationId xmlns:a16="http://schemas.microsoft.com/office/drawing/2014/main" id="{D1459AD4-954B-4CC3-ABF2-73C915CA663D}"/>
              </a:ext>
            </a:extLst>
          </p:cNvPr>
          <p:cNvSpPr txBox="1">
            <a:spLocks/>
          </p:cNvSpPr>
          <p:nvPr/>
        </p:nvSpPr>
        <p:spPr>
          <a:xfrm>
            <a:off x="4645026" y="1151335"/>
            <a:ext cx="4041775" cy="4798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Gotham Medium" pitchFamily="50" charset="0"/>
              </a:rPr>
              <a:t>What would you do instead?</a:t>
            </a:r>
          </a:p>
        </p:txBody>
      </p:sp>
      <p:sp>
        <p:nvSpPr>
          <p:cNvPr id="3" name="TextBox 2">
            <a:extLst>
              <a:ext uri="{FF2B5EF4-FFF2-40B4-BE49-F238E27FC236}">
                <a16:creationId xmlns:a16="http://schemas.microsoft.com/office/drawing/2014/main" id="{FC6F5846-8C25-08F8-B0F1-27A1A435BAE6}"/>
              </a:ext>
            </a:extLst>
          </p:cNvPr>
          <p:cNvSpPr txBox="1"/>
          <p:nvPr/>
        </p:nvSpPr>
        <p:spPr>
          <a:xfrm>
            <a:off x="2057400" y="2070843"/>
            <a:ext cx="5334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hlinkClick r:id="rId4"/>
              </a:rPr>
              <a:t>https://www.seattlechildrens.org/health-safety/classes-events/behavior-basics-class/</a:t>
            </a:r>
            <a:r>
              <a:rPr lang="en-US" sz="1800" dirty="0">
                <a:solidFill>
                  <a:schemeClr val="tx1"/>
                </a:solidFill>
              </a:rPr>
              <a:t> </a:t>
            </a:r>
          </a:p>
        </p:txBody>
      </p:sp>
    </p:spTree>
    <p:extLst>
      <p:ext uri="{BB962C8B-B14F-4D97-AF65-F5344CB8AC3E}">
        <p14:creationId xmlns:p14="http://schemas.microsoft.com/office/powerpoint/2010/main" val="143668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Special time</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a:spcBef>
                <a:spcPts val="0"/>
              </a:spcBef>
              <a:spcAft>
                <a:spcPts val="600"/>
              </a:spcAft>
            </a:pPr>
            <a:r>
              <a:rPr lang="en-US" sz="1800" dirty="0">
                <a:solidFill>
                  <a:schemeClr val="tx1"/>
                </a:solidFill>
              </a:rPr>
              <a:t>10-15 min per day (timed)</a:t>
            </a:r>
          </a:p>
          <a:p>
            <a:pPr>
              <a:spcBef>
                <a:spcPts val="0"/>
              </a:spcBef>
              <a:spcAft>
                <a:spcPts val="600"/>
              </a:spcAft>
            </a:pPr>
            <a:r>
              <a:rPr lang="en-US" sz="1800" dirty="0">
                <a:solidFill>
                  <a:schemeClr val="tx1"/>
                </a:solidFill>
              </a:rPr>
              <a:t>Scheduled!</a:t>
            </a:r>
          </a:p>
          <a:p>
            <a:pPr>
              <a:spcBef>
                <a:spcPts val="0"/>
              </a:spcBef>
              <a:spcAft>
                <a:spcPts val="600"/>
              </a:spcAft>
            </a:pPr>
            <a:r>
              <a:rPr lang="en-US" sz="1800" dirty="0">
                <a:solidFill>
                  <a:schemeClr val="tx1"/>
                </a:solidFill>
              </a:rPr>
              <a:t>Child chooses and leads activity</a:t>
            </a:r>
          </a:p>
          <a:p>
            <a:pPr>
              <a:spcBef>
                <a:spcPts val="0"/>
              </a:spcBef>
              <a:spcAft>
                <a:spcPts val="600"/>
              </a:spcAft>
            </a:pPr>
            <a:r>
              <a:rPr lang="en-US" sz="1800" dirty="0">
                <a:solidFill>
                  <a:schemeClr val="tx1"/>
                </a:solidFill>
              </a:rPr>
              <a:t>Parent as the “Sportscaster” of play</a:t>
            </a:r>
          </a:p>
          <a:p>
            <a:pPr>
              <a:spcBef>
                <a:spcPts val="0"/>
              </a:spcBef>
              <a:spcAft>
                <a:spcPts val="600"/>
              </a:spcAft>
            </a:pPr>
            <a:r>
              <a:rPr lang="en-US" sz="1800" dirty="0">
                <a:solidFill>
                  <a:schemeClr val="tx1"/>
                </a:solidFill>
              </a:rPr>
              <a:t>Parent pays special attention!</a:t>
            </a:r>
          </a:p>
          <a:p>
            <a:pPr marL="742950" lvl="1" indent="-285750">
              <a:lnSpc>
                <a:spcPct val="100000"/>
              </a:lnSpc>
              <a:spcBef>
                <a:spcPts val="0"/>
              </a:spcBef>
              <a:spcAft>
                <a:spcPts val="400"/>
              </a:spcAft>
              <a:buFont typeface="Wingdings" panose="05000000000000000000" pitchFamily="2" charset="2"/>
              <a:buChar char="§"/>
            </a:pPr>
            <a:r>
              <a:rPr lang="en-US" sz="1800" dirty="0">
                <a:solidFill>
                  <a:schemeClr val="tx1"/>
                </a:solidFill>
              </a:rPr>
              <a:t>Praise</a:t>
            </a:r>
          </a:p>
          <a:p>
            <a:pPr marL="742950" lvl="1" indent="-285750">
              <a:lnSpc>
                <a:spcPct val="100000"/>
              </a:lnSpc>
              <a:spcBef>
                <a:spcPts val="0"/>
              </a:spcBef>
              <a:spcAft>
                <a:spcPts val="400"/>
              </a:spcAft>
              <a:buFont typeface="Wingdings" panose="05000000000000000000" pitchFamily="2" charset="2"/>
              <a:buChar char="§"/>
            </a:pPr>
            <a:r>
              <a:rPr lang="en-US" sz="1800" dirty="0">
                <a:solidFill>
                  <a:schemeClr val="tx1"/>
                </a:solidFill>
              </a:rPr>
              <a:t>Reflect</a:t>
            </a:r>
          </a:p>
          <a:p>
            <a:pPr marL="742950" lvl="1" indent="-285750">
              <a:lnSpc>
                <a:spcPct val="100000"/>
              </a:lnSpc>
              <a:spcBef>
                <a:spcPts val="0"/>
              </a:spcBef>
              <a:spcAft>
                <a:spcPts val="400"/>
              </a:spcAft>
              <a:buFont typeface="Wingdings" panose="05000000000000000000" pitchFamily="2" charset="2"/>
              <a:buChar char="§"/>
            </a:pPr>
            <a:r>
              <a:rPr lang="en-US" sz="1800" dirty="0">
                <a:solidFill>
                  <a:schemeClr val="tx1"/>
                </a:solidFill>
              </a:rPr>
              <a:t>Imitate</a:t>
            </a:r>
          </a:p>
          <a:p>
            <a:pPr marL="742950" lvl="1" indent="-285750">
              <a:lnSpc>
                <a:spcPct val="100000"/>
              </a:lnSpc>
              <a:spcBef>
                <a:spcPts val="0"/>
              </a:spcBef>
              <a:spcAft>
                <a:spcPts val="400"/>
              </a:spcAft>
              <a:buFont typeface="Wingdings" panose="05000000000000000000" pitchFamily="2" charset="2"/>
              <a:buChar char="§"/>
            </a:pPr>
            <a:r>
              <a:rPr lang="en-US" sz="1800" dirty="0">
                <a:solidFill>
                  <a:schemeClr val="tx1"/>
                </a:solidFill>
              </a:rPr>
              <a:t>Describe</a:t>
            </a:r>
          </a:p>
          <a:p>
            <a:pPr marL="742950" lvl="1" indent="-285750">
              <a:lnSpc>
                <a:spcPct val="100000"/>
              </a:lnSpc>
              <a:spcBef>
                <a:spcPts val="0"/>
              </a:spcBef>
              <a:spcAft>
                <a:spcPts val="400"/>
              </a:spcAft>
              <a:buFont typeface="Wingdings" panose="05000000000000000000" pitchFamily="2" charset="2"/>
              <a:buChar char="§"/>
            </a:pPr>
            <a:r>
              <a:rPr lang="en-US" sz="1800" dirty="0">
                <a:solidFill>
                  <a:schemeClr val="tx1"/>
                </a:solidFill>
              </a:rPr>
              <a:t>Enjoy</a:t>
            </a:r>
          </a:p>
          <a:p>
            <a:pPr>
              <a:spcBef>
                <a:spcPts val="0"/>
              </a:spcBef>
              <a:spcAft>
                <a:spcPts val="600"/>
              </a:spcAft>
            </a:pPr>
            <a:r>
              <a:rPr lang="en-US" sz="1800" dirty="0">
                <a:solidFill>
                  <a:schemeClr val="tx1"/>
                </a:solidFill>
              </a:rPr>
              <a:t>Unconditional: Do not take it away</a:t>
            </a:r>
          </a:p>
          <a:p>
            <a:pPr>
              <a:spcBef>
                <a:spcPts val="0"/>
              </a:spcBef>
              <a:spcAft>
                <a:spcPts val="600"/>
              </a:spcAft>
            </a:pPr>
            <a:endParaRPr lang="en-US" sz="1800"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2050" name="Picture 2" descr="About | LEGO® City | Official LEGO® Shop US">
            <a:extLst>
              <a:ext uri="{FF2B5EF4-FFF2-40B4-BE49-F238E27FC236}">
                <a16:creationId xmlns:a16="http://schemas.microsoft.com/office/drawing/2014/main" id="{E1AD6665-CB6B-4E0F-BEFE-1E60A4779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564" y="1501092"/>
            <a:ext cx="363220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903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B61F0B6-6203-4D73-B434-3A2945B6D976}"/>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9C52A5CB-C816-4601-BE89-9E2F47FDE54A}"/>
              </a:ext>
            </a:extLst>
          </p:cNvPr>
          <p:cNvSpPr>
            <a:spLocks noGrp="1"/>
          </p:cNvSpPr>
          <p:nvPr>
            <p:ph idx="1"/>
          </p:nvPr>
        </p:nvSpPr>
        <p:spPr/>
        <p:txBody>
          <a:bodyPr/>
          <a:lstStyle/>
          <a:p>
            <a:r>
              <a:rPr lang="en-US" dirty="0">
                <a:solidFill>
                  <a:srgbClr val="007A9B"/>
                </a:solidFill>
              </a:rPr>
              <a:t>Special time</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3" name="Picture 2">
            <a:extLst>
              <a:ext uri="{FF2B5EF4-FFF2-40B4-BE49-F238E27FC236}">
                <a16:creationId xmlns:a16="http://schemas.microsoft.com/office/drawing/2014/main" id="{0A511384-D55B-9433-3350-631084F22DB9}"/>
              </a:ext>
            </a:extLst>
          </p:cNvPr>
          <p:cNvPicPr>
            <a:picLocks noChangeAspect="1"/>
          </p:cNvPicPr>
          <p:nvPr/>
        </p:nvPicPr>
        <p:blipFill>
          <a:blip r:embed="rId4"/>
          <a:stretch>
            <a:fillRect/>
          </a:stretch>
        </p:blipFill>
        <p:spPr>
          <a:xfrm>
            <a:off x="2208309" y="0"/>
            <a:ext cx="4727381" cy="5143500"/>
          </a:xfrm>
          <a:prstGeom prst="rect">
            <a:avLst/>
          </a:prstGeom>
        </p:spPr>
      </p:pic>
    </p:spTree>
    <p:extLst>
      <p:ext uri="{BB962C8B-B14F-4D97-AF65-F5344CB8AC3E}">
        <p14:creationId xmlns:p14="http://schemas.microsoft.com/office/powerpoint/2010/main" val="1096234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Special time activities</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r>
              <a:rPr lang="en-US" dirty="0">
                <a:solidFill>
                  <a:schemeClr val="tx1"/>
                </a:solidFill>
              </a:rPr>
              <a:t>Younger</a:t>
            </a:r>
          </a:p>
          <a:p>
            <a:pPr marL="731520" lvl="1" indent="-228600">
              <a:lnSpc>
                <a:spcPct val="100000"/>
              </a:lnSpc>
              <a:spcBef>
                <a:spcPts val="0"/>
              </a:spcBef>
              <a:spcAft>
                <a:spcPts val="400"/>
              </a:spcAft>
              <a:buFont typeface="Wingdings" panose="05000000000000000000" pitchFamily="2" charset="2"/>
              <a:buChar char="§"/>
            </a:pPr>
            <a:r>
              <a:rPr lang="en-US" sz="1400" dirty="0">
                <a:solidFill>
                  <a:schemeClr val="tx1"/>
                </a:solidFill>
              </a:rPr>
              <a:t>Legos, blocks</a:t>
            </a:r>
          </a:p>
          <a:p>
            <a:pPr marL="731520" lvl="1" indent="-228600">
              <a:lnSpc>
                <a:spcPct val="100000"/>
              </a:lnSpc>
              <a:spcBef>
                <a:spcPts val="0"/>
              </a:spcBef>
              <a:spcAft>
                <a:spcPts val="400"/>
              </a:spcAft>
              <a:buFont typeface="Wingdings" panose="05000000000000000000" pitchFamily="2" charset="2"/>
              <a:buChar char="§"/>
            </a:pPr>
            <a:r>
              <a:rPr lang="en-US" sz="1400" dirty="0">
                <a:solidFill>
                  <a:schemeClr val="tx1"/>
                </a:solidFill>
              </a:rPr>
              <a:t>Color/draw</a:t>
            </a:r>
          </a:p>
          <a:p>
            <a:pPr marL="731520" lvl="1" indent="-228600">
              <a:lnSpc>
                <a:spcPct val="100000"/>
              </a:lnSpc>
              <a:spcBef>
                <a:spcPts val="0"/>
              </a:spcBef>
              <a:spcAft>
                <a:spcPts val="400"/>
              </a:spcAft>
              <a:buFont typeface="Wingdings" panose="05000000000000000000" pitchFamily="2" charset="2"/>
              <a:buChar char="§"/>
            </a:pPr>
            <a:r>
              <a:rPr lang="en-US" sz="1400" dirty="0">
                <a:solidFill>
                  <a:schemeClr val="tx1"/>
                </a:solidFill>
              </a:rPr>
              <a:t>Craft project</a:t>
            </a:r>
          </a:p>
          <a:p>
            <a:pPr marL="731520" lvl="1" indent="-228600">
              <a:lnSpc>
                <a:spcPct val="100000"/>
              </a:lnSpc>
              <a:spcBef>
                <a:spcPts val="0"/>
              </a:spcBef>
              <a:spcAft>
                <a:spcPts val="400"/>
              </a:spcAft>
              <a:buFont typeface="Wingdings" panose="05000000000000000000" pitchFamily="2" charset="2"/>
              <a:buChar char="§"/>
            </a:pPr>
            <a:r>
              <a:rPr lang="en-US" sz="1400" dirty="0">
                <a:solidFill>
                  <a:schemeClr val="tx1"/>
                </a:solidFill>
              </a:rPr>
              <a:t>Play a game </a:t>
            </a:r>
            <a:r>
              <a:rPr lang="en-US" sz="1400" i="1" dirty="0">
                <a:solidFill>
                  <a:schemeClr val="tx1"/>
                </a:solidFill>
              </a:rPr>
              <a:t>the child’s way</a:t>
            </a:r>
            <a:endParaRPr lang="en-US" sz="1400" dirty="0">
              <a:solidFill>
                <a:schemeClr val="tx1"/>
              </a:solidFill>
            </a:endParaRPr>
          </a:p>
          <a:p>
            <a:pPr marL="731520" lvl="1" indent="-228600">
              <a:lnSpc>
                <a:spcPct val="100000"/>
              </a:lnSpc>
              <a:spcBef>
                <a:spcPts val="0"/>
              </a:spcBef>
              <a:spcAft>
                <a:spcPts val="400"/>
              </a:spcAft>
              <a:buFont typeface="Wingdings" panose="05000000000000000000" pitchFamily="2" charset="2"/>
              <a:buChar char="§"/>
            </a:pPr>
            <a:r>
              <a:rPr lang="en-US" sz="1400" dirty="0">
                <a:solidFill>
                  <a:schemeClr val="tx1"/>
                </a:solidFill>
              </a:rPr>
              <a:t>Play with a pet together</a:t>
            </a:r>
          </a:p>
          <a:p>
            <a:pPr marL="731520" lvl="1" indent="-228600">
              <a:lnSpc>
                <a:spcPct val="100000"/>
              </a:lnSpc>
              <a:spcBef>
                <a:spcPts val="0"/>
              </a:spcBef>
              <a:spcAft>
                <a:spcPts val="400"/>
              </a:spcAft>
              <a:buFont typeface="Wingdings" panose="05000000000000000000" pitchFamily="2" charset="2"/>
              <a:buChar char="§"/>
            </a:pPr>
            <a:r>
              <a:rPr lang="en-US" sz="1400" dirty="0">
                <a:solidFill>
                  <a:schemeClr val="tx1"/>
                </a:solidFill>
              </a:rPr>
              <a:t>Build a fort</a:t>
            </a:r>
          </a:p>
          <a:p>
            <a:r>
              <a:rPr lang="en-US" dirty="0">
                <a:solidFill>
                  <a:schemeClr val="tx1"/>
                </a:solidFill>
              </a:rPr>
              <a:t>Older</a:t>
            </a:r>
          </a:p>
          <a:p>
            <a:pPr marL="731520" lvl="1" indent="-228600">
              <a:lnSpc>
                <a:spcPct val="100000"/>
              </a:lnSpc>
              <a:spcBef>
                <a:spcPts val="0"/>
              </a:spcBef>
              <a:spcAft>
                <a:spcPts val="400"/>
              </a:spcAft>
              <a:buFont typeface="Wingdings" panose="05000000000000000000" pitchFamily="2" charset="2"/>
              <a:buChar char="§"/>
            </a:pPr>
            <a:r>
              <a:rPr lang="en-US" sz="1400" dirty="0">
                <a:solidFill>
                  <a:schemeClr val="tx1"/>
                </a:solidFill>
              </a:rPr>
              <a:t>Go for a walk</a:t>
            </a:r>
          </a:p>
          <a:p>
            <a:pPr marL="731520" lvl="1" indent="-228600">
              <a:lnSpc>
                <a:spcPct val="100000"/>
              </a:lnSpc>
              <a:spcBef>
                <a:spcPts val="0"/>
              </a:spcBef>
              <a:spcAft>
                <a:spcPts val="400"/>
              </a:spcAft>
              <a:buFont typeface="Wingdings" panose="05000000000000000000" pitchFamily="2" charset="2"/>
              <a:buChar char="§"/>
            </a:pPr>
            <a:r>
              <a:rPr lang="en-US" sz="1400" dirty="0">
                <a:solidFill>
                  <a:schemeClr val="tx1"/>
                </a:solidFill>
              </a:rPr>
              <a:t>Get a cup of tea/hot chocolate together</a:t>
            </a:r>
          </a:p>
          <a:p>
            <a:pPr marL="731520" lvl="1" indent="-228600">
              <a:lnSpc>
                <a:spcPct val="100000"/>
              </a:lnSpc>
              <a:spcBef>
                <a:spcPts val="0"/>
              </a:spcBef>
              <a:spcAft>
                <a:spcPts val="400"/>
              </a:spcAft>
              <a:buFont typeface="Wingdings" panose="05000000000000000000" pitchFamily="2" charset="2"/>
              <a:buChar char="§"/>
            </a:pPr>
            <a:r>
              <a:rPr lang="en-US" sz="1400" dirty="0">
                <a:solidFill>
                  <a:schemeClr val="tx1"/>
                </a:solidFill>
              </a:rPr>
              <a:t>Talk</a:t>
            </a:r>
          </a:p>
          <a:p>
            <a:pPr marL="731520" lvl="1" indent="-228600">
              <a:lnSpc>
                <a:spcPct val="100000"/>
              </a:lnSpc>
              <a:spcBef>
                <a:spcPts val="0"/>
              </a:spcBef>
              <a:spcAft>
                <a:spcPts val="400"/>
              </a:spcAft>
              <a:buFont typeface="Wingdings" panose="05000000000000000000" pitchFamily="2" charset="2"/>
              <a:buChar char="§"/>
            </a:pPr>
            <a:r>
              <a:rPr lang="en-US" sz="1400" dirty="0">
                <a:solidFill>
                  <a:schemeClr val="tx1"/>
                </a:solidFill>
              </a:rPr>
              <a:t>Practice a sport</a:t>
            </a:r>
          </a:p>
          <a:p>
            <a:pPr marL="731520" lvl="1" indent="-228600">
              <a:lnSpc>
                <a:spcPct val="100000"/>
              </a:lnSpc>
              <a:spcBef>
                <a:spcPts val="0"/>
              </a:spcBef>
              <a:spcAft>
                <a:spcPts val="400"/>
              </a:spcAft>
              <a:buFont typeface="Wingdings" panose="05000000000000000000" pitchFamily="2" charset="2"/>
              <a:buChar char="§"/>
            </a:pPr>
            <a:r>
              <a:rPr lang="en-US" sz="1400" dirty="0">
                <a:solidFill>
                  <a:schemeClr val="tx1"/>
                </a:solidFill>
              </a:rPr>
              <a:t>Let them teach you about a favorite topic</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9" name="Picture 2">
            <a:extLst>
              <a:ext uri="{FF2B5EF4-FFF2-40B4-BE49-F238E27FC236}">
                <a16:creationId xmlns:a16="http://schemas.microsoft.com/office/drawing/2014/main" id="{EBB816D4-B237-457D-BEF3-9DEF16C4E00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6400" y="1885950"/>
            <a:ext cx="2834078"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4728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Special time tips</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
        <p:nvSpPr>
          <p:cNvPr id="2" name="Rectangle 1">
            <a:extLst>
              <a:ext uri="{FF2B5EF4-FFF2-40B4-BE49-F238E27FC236}">
                <a16:creationId xmlns:a16="http://schemas.microsoft.com/office/drawing/2014/main" id="{CD5F2F2F-143A-4A6C-A894-A6D1CE8777C3}"/>
              </a:ext>
            </a:extLst>
          </p:cNvPr>
          <p:cNvSpPr/>
          <p:nvPr/>
        </p:nvSpPr>
        <p:spPr>
          <a:xfrm>
            <a:off x="3484266" y="2387084"/>
            <a:ext cx="2175467" cy="369332"/>
          </a:xfrm>
          <a:prstGeom prst="rect">
            <a:avLst/>
          </a:prstGeom>
        </p:spPr>
        <p:txBody>
          <a:bodyPr wrap="none">
            <a:spAutoFit/>
          </a:bodyPr>
          <a:lstStyle/>
          <a:p>
            <a:r>
              <a:rPr lang="en-US" dirty="0">
                <a:solidFill>
                  <a:schemeClr val="bg1"/>
                </a:solidFill>
                <a:latin typeface="Gotham Book" pitchFamily="2" charset="0"/>
              </a:rPr>
              <a:t>Special Time Tips</a:t>
            </a:r>
          </a:p>
        </p:txBody>
      </p:sp>
      <p:sp>
        <p:nvSpPr>
          <p:cNvPr id="9" name="Content Placeholder 3">
            <a:extLst>
              <a:ext uri="{FF2B5EF4-FFF2-40B4-BE49-F238E27FC236}">
                <a16:creationId xmlns:a16="http://schemas.microsoft.com/office/drawing/2014/main" id="{4103463F-5161-4807-AA8F-BD59C38E7619}"/>
              </a:ext>
            </a:extLst>
          </p:cNvPr>
          <p:cNvSpPr txBox="1">
            <a:spLocks/>
          </p:cNvSpPr>
          <p:nvPr/>
        </p:nvSpPr>
        <p:spPr>
          <a:xfrm>
            <a:off x="297180" y="1123950"/>
            <a:ext cx="4040188" cy="29634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Gotham Book" pitchFamily="50" charset="0"/>
              </a:rPr>
              <a:t>Schedule a consistent time</a:t>
            </a:r>
          </a:p>
          <a:p>
            <a:r>
              <a:rPr lang="en-US" sz="1800" dirty="0">
                <a:latin typeface="Gotham Book" pitchFamily="50" charset="0"/>
              </a:rPr>
              <a:t>Set a timer</a:t>
            </a:r>
          </a:p>
          <a:p>
            <a:r>
              <a:rPr lang="en-US" sz="1800" dirty="0">
                <a:latin typeface="Gotham Book" pitchFamily="50" charset="0"/>
              </a:rPr>
              <a:t>Plan something for other children to do</a:t>
            </a:r>
          </a:p>
          <a:p>
            <a:r>
              <a:rPr lang="en-US" sz="1800" dirty="0">
                <a:latin typeface="Gotham Book" pitchFamily="50" charset="0"/>
              </a:rPr>
              <a:t>If negative behavior occurs – IGNORE!  Or end special time for today</a:t>
            </a:r>
          </a:p>
          <a:p>
            <a:r>
              <a:rPr lang="en-US" sz="1800" dirty="0">
                <a:latin typeface="Gotham Book" pitchFamily="50" charset="0"/>
              </a:rPr>
              <a:t>Don’t ask your child to turn off a screen to start special time – too hard to compete with a screen!</a:t>
            </a:r>
          </a:p>
          <a:p>
            <a:endParaRPr lang="en-US" sz="1800" dirty="0">
              <a:latin typeface="Gotham Book" pitchFamily="50" charset="0"/>
            </a:endParaRPr>
          </a:p>
        </p:txBody>
      </p:sp>
      <p:sp>
        <p:nvSpPr>
          <p:cNvPr id="11" name="Content Placeholder 5">
            <a:extLst>
              <a:ext uri="{FF2B5EF4-FFF2-40B4-BE49-F238E27FC236}">
                <a16:creationId xmlns:a16="http://schemas.microsoft.com/office/drawing/2014/main" id="{D1A9F581-288E-4A0C-936C-AF236DC203D0}"/>
              </a:ext>
            </a:extLst>
          </p:cNvPr>
          <p:cNvSpPr txBox="1">
            <a:spLocks/>
          </p:cNvSpPr>
          <p:nvPr/>
        </p:nvSpPr>
        <p:spPr>
          <a:xfrm>
            <a:off x="4465320" y="1047750"/>
            <a:ext cx="4041775" cy="29634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Gotham Book" pitchFamily="50" charset="0"/>
              </a:rPr>
              <a:t>Avoid competitive play </a:t>
            </a:r>
          </a:p>
          <a:p>
            <a:r>
              <a:rPr lang="en-US" sz="1800" dirty="0">
                <a:latin typeface="Gotham Book" pitchFamily="50" charset="0"/>
              </a:rPr>
              <a:t>Choose an interactive activity (not a screen)</a:t>
            </a:r>
          </a:p>
          <a:p>
            <a:r>
              <a:rPr lang="en-US" sz="1800" dirty="0">
                <a:latin typeface="Gotham Book" pitchFamily="50" charset="0"/>
              </a:rPr>
              <a:t>Use popsicle stick for ideas if necessary</a:t>
            </a:r>
          </a:p>
          <a:p>
            <a:r>
              <a:rPr lang="en-US" sz="1800" dirty="0">
                <a:latin typeface="Gotham Book" pitchFamily="50" charset="0"/>
              </a:rPr>
              <a:t>Offer special time to each child</a:t>
            </a:r>
          </a:p>
        </p:txBody>
      </p:sp>
    </p:spTree>
    <p:extLst>
      <p:ext uri="{BB962C8B-B14F-4D97-AF65-F5344CB8AC3E}">
        <p14:creationId xmlns:p14="http://schemas.microsoft.com/office/powerpoint/2010/main" val="2383070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9F941-6576-4CA8-AFFE-C1464CFE5221}"/>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E554C8DB-E7EB-4FCB-9904-E6E52C1BCCBA}"/>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92F318FC-CDD1-66D4-5134-EF0175C68F59}"/>
              </a:ext>
            </a:extLst>
          </p:cNvPr>
          <p:cNvPicPr>
            <a:picLocks noChangeAspect="1"/>
          </p:cNvPicPr>
          <p:nvPr/>
        </p:nvPicPr>
        <p:blipFill>
          <a:blip r:embed="rId3"/>
          <a:stretch>
            <a:fillRect/>
          </a:stretch>
        </p:blipFill>
        <p:spPr>
          <a:xfrm>
            <a:off x="1583912" y="133350"/>
            <a:ext cx="5976175" cy="5143500"/>
          </a:xfrm>
          <a:prstGeom prst="rect">
            <a:avLst/>
          </a:prstGeom>
        </p:spPr>
      </p:pic>
    </p:spTree>
    <p:extLst>
      <p:ext uri="{BB962C8B-B14F-4D97-AF65-F5344CB8AC3E}">
        <p14:creationId xmlns:p14="http://schemas.microsoft.com/office/powerpoint/2010/main" val="2150975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Ways to practice</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endParaRPr lang="en-US" dirty="0">
              <a:solidFill>
                <a:schemeClr val="tx1"/>
              </a:solidFill>
            </a:endParaRPr>
          </a:p>
          <a:p>
            <a:pPr marL="0" indent="0">
              <a:buNone/>
            </a:pPr>
            <a:r>
              <a:rPr lang="en-US" sz="1600" dirty="0">
                <a:solidFill>
                  <a:schemeClr val="tx1"/>
                </a:solidFill>
              </a:rPr>
              <a:t>Schedule 10 to 15 minutes Special Time- 5 times per week and complete              tracking sheet</a:t>
            </a:r>
          </a:p>
          <a:p>
            <a:pPr marL="342900" indent="-342900">
              <a:buFont typeface="+mj-lt"/>
              <a:buAutoNum type="arabicPeriod"/>
            </a:pPr>
            <a:r>
              <a:rPr lang="en-US" sz="1600" dirty="0">
                <a:solidFill>
                  <a:schemeClr val="tx1"/>
                </a:solidFill>
              </a:rPr>
              <a:t>How will you explain special time to your child? How will you time it? </a:t>
            </a:r>
            <a:br>
              <a:rPr lang="en-US" sz="1600" dirty="0">
                <a:solidFill>
                  <a:schemeClr val="tx1"/>
                </a:solidFill>
              </a:rPr>
            </a:br>
            <a:r>
              <a:rPr lang="en-US" sz="1600" dirty="0">
                <a:solidFill>
                  <a:schemeClr val="tx1"/>
                </a:solidFill>
              </a:rPr>
              <a:t>What rules will help it be successful?</a:t>
            </a:r>
          </a:p>
          <a:p>
            <a:pPr marL="342900" indent="-342900">
              <a:buFont typeface="+mj-lt"/>
              <a:buAutoNum type="arabicPeriod"/>
            </a:pPr>
            <a:r>
              <a:rPr lang="en-US" sz="1600" dirty="0">
                <a:solidFill>
                  <a:schemeClr val="tx1"/>
                </a:solidFill>
              </a:rPr>
              <a:t>When is a good regular time to do it?</a:t>
            </a:r>
          </a:p>
          <a:p>
            <a:pPr marL="342900" indent="-342900">
              <a:buFont typeface="+mj-lt"/>
              <a:buAutoNum type="arabicPeriod"/>
            </a:pPr>
            <a:r>
              <a:rPr lang="en-US" sz="1600" dirty="0">
                <a:solidFill>
                  <a:schemeClr val="tx1"/>
                </a:solidFill>
              </a:rPr>
              <a:t>How can you keep other children occupied during special time?</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
        <p:nvSpPr>
          <p:cNvPr id="2" name="Rectangle 1">
            <a:extLst>
              <a:ext uri="{FF2B5EF4-FFF2-40B4-BE49-F238E27FC236}">
                <a16:creationId xmlns:a16="http://schemas.microsoft.com/office/drawing/2014/main" id="{CD5F2F2F-143A-4A6C-A894-A6D1CE8777C3}"/>
              </a:ext>
            </a:extLst>
          </p:cNvPr>
          <p:cNvSpPr/>
          <p:nvPr/>
        </p:nvSpPr>
        <p:spPr>
          <a:xfrm>
            <a:off x="3484266" y="2387084"/>
            <a:ext cx="2175467" cy="369332"/>
          </a:xfrm>
          <a:prstGeom prst="rect">
            <a:avLst/>
          </a:prstGeom>
        </p:spPr>
        <p:txBody>
          <a:bodyPr wrap="none">
            <a:spAutoFit/>
          </a:bodyPr>
          <a:lstStyle/>
          <a:p>
            <a:r>
              <a:rPr lang="en-US" dirty="0">
                <a:solidFill>
                  <a:schemeClr val="bg1"/>
                </a:solidFill>
                <a:latin typeface="Gotham Book" pitchFamily="2" charset="0"/>
              </a:rPr>
              <a:t>Special Time Tips</a:t>
            </a:r>
          </a:p>
        </p:txBody>
      </p:sp>
    </p:spTree>
    <p:extLst>
      <p:ext uri="{BB962C8B-B14F-4D97-AF65-F5344CB8AC3E}">
        <p14:creationId xmlns:p14="http://schemas.microsoft.com/office/powerpoint/2010/main" val="3715700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E4D2AF-AD61-434D-9C8B-0B50CDC7B305}"/>
              </a:ext>
            </a:extLst>
          </p:cNvPr>
          <p:cNvSpPr>
            <a:spLocks noGrp="1"/>
          </p:cNvSpPr>
          <p:nvPr>
            <p:ph sz="quarter" idx="10"/>
          </p:nvPr>
        </p:nvSpPr>
        <p:spPr>
          <a:xfrm>
            <a:off x="2895600" y="2128396"/>
            <a:ext cx="4724400" cy="443354"/>
          </a:xfrm>
        </p:spPr>
        <p:txBody>
          <a:bodyPr/>
          <a:lstStyle/>
          <a:p>
            <a:r>
              <a:rPr lang="en-US" dirty="0"/>
              <a:t>Week 2</a:t>
            </a:r>
          </a:p>
        </p:txBody>
      </p:sp>
    </p:spTree>
    <p:extLst>
      <p:ext uri="{BB962C8B-B14F-4D97-AF65-F5344CB8AC3E}">
        <p14:creationId xmlns:p14="http://schemas.microsoft.com/office/powerpoint/2010/main" val="2204057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Welcome back!</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marL="0" indent="0">
              <a:spcBef>
                <a:spcPts val="0"/>
              </a:spcBef>
              <a:spcAft>
                <a:spcPts val="1200"/>
              </a:spcAft>
              <a:buNone/>
            </a:pPr>
            <a:r>
              <a:rPr lang="en-US" sz="1800" dirty="0">
                <a:solidFill>
                  <a:schemeClr val="tx1"/>
                </a:solidFill>
              </a:rPr>
              <a:t>Homework review: Special Time </a:t>
            </a:r>
          </a:p>
          <a:p>
            <a:pPr>
              <a:spcBef>
                <a:spcPts val="0"/>
              </a:spcBef>
              <a:spcAft>
                <a:spcPts val="600"/>
              </a:spcAft>
            </a:pPr>
            <a:r>
              <a:rPr lang="en-US" sz="1800" dirty="0">
                <a:solidFill>
                  <a:schemeClr val="tx1"/>
                </a:solidFill>
              </a:rPr>
              <a:t>What did you do?</a:t>
            </a:r>
          </a:p>
          <a:p>
            <a:pPr>
              <a:spcBef>
                <a:spcPts val="0"/>
              </a:spcBef>
              <a:spcAft>
                <a:spcPts val="600"/>
              </a:spcAft>
            </a:pPr>
            <a:r>
              <a:rPr lang="en-US" sz="1800" dirty="0">
                <a:solidFill>
                  <a:schemeClr val="tx1"/>
                </a:solidFill>
              </a:rPr>
              <a:t>Wins and challenges?</a:t>
            </a:r>
          </a:p>
          <a:p>
            <a:pPr>
              <a:spcBef>
                <a:spcPts val="0"/>
              </a:spcBef>
              <a:spcAft>
                <a:spcPts val="600"/>
              </a:spcAft>
            </a:pPr>
            <a:r>
              <a:rPr lang="en-US" sz="1800" dirty="0">
                <a:solidFill>
                  <a:schemeClr val="tx1"/>
                </a:solidFill>
              </a:rPr>
              <a:t>How did that time affect your child’s </a:t>
            </a:r>
          </a:p>
          <a:p>
            <a:pPr marL="0" indent="0">
              <a:spcBef>
                <a:spcPts val="0"/>
              </a:spcBef>
              <a:spcAft>
                <a:spcPts val="600"/>
              </a:spcAft>
              <a:buNone/>
            </a:pPr>
            <a:r>
              <a:rPr lang="en-US" sz="1800" dirty="0">
                <a:solidFill>
                  <a:schemeClr val="tx1"/>
                </a:solidFill>
              </a:rPr>
              <a:t>         behavior (if at all)?</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
        <p:nvSpPr>
          <p:cNvPr id="9" name="Explosion 1 5">
            <a:extLst>
              <a:ext uri="{FF2B5EF4-FFF2-40B4-BE49-F238E27FC236}">
                <a16:creationId xmlns:a16="http://schemas.microsoft.com/office/drawing/2014/main" id="{F1B56D49-2197-45CF-8CDA-EA8EAA8A3BD1}"/>
              </a:ext>
            </a:extLst>
          </p:cNvPr>
          <p:cNvSpPr/>
          <p:nvPr/>
        </p:nvSpPr>
        <p:spPr>
          <a:xfrm>
            <a:off x="6019800" y="1244378"/>
            <a:ext cx="2750033" cy="265474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otham Medium" pitchFamily="50" charset="0"/>
                <a:ea typeface="HGSMinchoE" panose="020B0400000000000000" pitchFamily="18" charset="-128"/>
              </a:rPr>
              <a:t>Observations?</a:t>
            </a:r>
          </a:p>
          <a:p>
            <a:pPr algn="ctr"/>
            <a:r>
              <a:rPr lang="en-US" sz="1400" dirty="0">
                <a:latin typeface="Gotham Medium" pitchFamily="50" charset="0"/>
                <a:ea typeface="HGSMinchoE" panose="020B0400000000000000" pitchFamily="18" charset="-128"/>
              </a:rPr>
              <a:t>Insight?</a:t>
            </a:r>
            <a:br>
              <a:rPr lang="en-US" sz="1400" dirty="0">
                <a:latin typeface="Gotham Medium" pitchFamily="50" charset="0"/>
                <a:ea typeface="HGSMinchoE" panose="020B0400000000000000" pitchFamily="18" charset="-128"/>
              </a:rPr>
            </a:br>
            <a:r>
              <a:rPr lang="en-US" sz="1400" dirty="0">
                <a:latin typeface="Gotham Medium" pitchFamily="50" charset="0"/>
                <a:ea typeface="HGSMinchoE" panose="020B0400000000000000" pitchFamily="18" charset="-128"/>
              </a:rPr>
              <a:t>Questions?</a:t>
            </a:r>
          </a:p>
        </p:txBody>
      </p:sp>
    </p:spTree>
    <p:extLst>
      <p:ext uri="{BB962C8B-B14F-4D97-AF65-F5344CB8AC3E}">
        <p14:creationId xmlns:p14="http://schemas.microsoft.com/office/powerpoint/2010/main" val="2564288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Attention to positive behavior</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r>
              <a:rPr lang="en-US" sz="2000" dirty="0">
                <a:solidFill>
                  <a:schemeClr val="tx1"/>
                </a:solidFill>
              </a:rPr>
              <a:t>Good behavior only continues as long as it is noticed</a:t>
            </a:r>
          </a:p>
          <a:p>
            <a:r>
              <a:rPr lang="en-US" sz="2000" dirty="0">
                <a:solidFill>
                  <a:schemeClr val="tx1"/>
                </a:solidFill>
              </a:rPr>
              <a:t>If you want to teach a new behavior, reward/praise it </a:t>
            </a:r>
            <a:r>
              <a:rPr lang="en-US" sz="2000" dirty="0">
                <a:solidFill>
                  <a:schemeClr val="tx1"/>
                </a:solidFill>
                <a:latin typeface="Gotham Medium" pitchFamily="50" charset="0"/>
              </a:rPr>
              <a:t>right away, every time</a:t>
            </a:r>
            <a:r>
              <a:rPr lang="en-US" sz="2000" dirty="0">
                <a:solidFill>
                  <a:schemeClr val="tx1"/>
                </a:solidFill>
              </a:rPr>
              <a:t> </a:t>
            </a:r>
          </a:p>
          <a:p>
            <a:r>
              <a:rPr lang="en-US" sz="2000" dirty="0">
                <a:solidFill>
                  <a:schemeClr val="tx1"/>
                </a:solidFill>
              </a:rPr>
              <a:t>New behaviors need to be shaped</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9" name="Picture 8">
            <a:extLst>
              <a:ext uri="{FF2B5EF4-FFF2-40B4-BE49-F238E27FC236}">
                <a16:creationId xmlns:a16="http://schemas.microsoft.com/office/drawing/2014/main" id="{1EA86BC2-D87E-4045-9DF6-97AB33482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3067050"/>
            <a:ext cx="3581400" cy="1575816"/>
          </a:xfrm>
          <a:prstGeom prst="rect">
            <a:avLst/>
          </a:prstGeom>
        </p:spPr>
      </p:pic>
    </p:spTree>
    <p:extLst>
      <p:ext uri="{BB962C8B-B14F-4D97-AF65-F5344CB8AC3E}">
        <p14:creationId xmlns:p14="http://schemas.microsoft.com/office/powerpoint/2010/main" val="3865355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E4D2AF-AD61-434D-9C8B-0B50CDC7B305}"/>
              </a:ext>
            </a:extLst>
          </p:cNvPr>
          <p:cNvSpPr>
            <a:spLocks noGrp="1"/>
          </p:cNvSpPr>
          <p:nvPr>
            <p:ph sz="quarter" idx="10"/>
          </p:nvPr>
        </p:nvSpPr>
        <p:spPr>
          <a:xfrm>
            <a:off x="2895600" y="2128396"/>
            <a:ext cx="4724400" cy="443354"/>
          </a:xfrm>
        </p:spPr>
        <p:txBody>
          <a:bodyPr/>
          <a:lstStyle/>
          <a:p>
            <a:r>
              <a:rPr lang="en-US" dirty="0"/>
              <a:t>Week 1</a:t>
            </a:r>
          </a:p>
        </p:txBody>
      </p:sp>
    </p:spTree>
    <p:extLst>
      <p:ext uri="{BB962C8B-B14F-4D97-AF65-F5344CB8AC3E}">
        <p14:creationId xmlns:p14="http://schemas.microsoft.com/office/powerpoint/2010/main" val="2012373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F3FF56-FA6E-7D42-8DA0-1596E0B975A1}"/>
              </a:ext>
            </a:extLst>
          </p:cNvPr>
          <p:cNvSpPr>
            <a:spLocks noGrp="1"/>
          </p:cNvSpPr>
          <p:nvPr>
            <p:ph sz="quarter" idx="10"/>
          </p:nvPr>
        </p:nvSpPr>
        <p:spPr>
          <a:xfrm>
            <a:off x="914400" y="327598"/>
            <a:ext cx="7315200" cy="443354"/>
          </a:xfrm>
        </p:spPr>
        <p:txBody>
          <a:bodyPr/>
          <a:lstStyle/>
          <a:p>
            <a:r>
              <a:rPr lang="en-US" dirty="0">
                <a:solidFill>
                  <a:srgbClr val="007A9B"/>
                </a:solidFill>
              </a:rPr>
              <a:t>Positive behaviors need to be shaped</a:t>
            </a:r>
          </a:p>
        </p:txBody>
      </p:sp>
      <p:pic>
        <p:nvPicPr>
          <p:cNvPr id="4" name="Content Placeholder 3">
            <a:extLst>
              <a:ext uri="{FF2B5EF4-FFF2-40B4-BE49-F238E27FC236}">
                <a16:creationId xmlns:a16="http://schemas.microsoft.com/office/drawing/2014/main" id="{ECA92650-E0BA-49C1-9EB1-0A3B5457B9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9622" y="1200150"/>
            <a:ext cx="5084756" cy="3394075"/>
          </a:xfrm>
          <a:prstGeom prst="rect">
            <a:avLst/>
          </a:prstGeom>
        </p:spPr>
      </p:pic>
    </p:spTree>
    <p:extLst>
      <p:ext uri="{BB962C8B-B14F-4D97-AF65-F5344CB8AC3E}">
        <p14:creationId xmlns:p14="http://schemas.microsoft.com/office/powerpoint/2010/main" val="2030458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Catch ‘</a:t>
            </a:r>
            <a:r>
              <a:rPr lang="en-US" dirty="0" err="1">
                <a:solidFill>
                  <a:srgbClr val="007A9B"/>
                </a:solidFill>
              </a:rPr>
              <a:t>em</a:t>
            </a:r>
            <a:r>
              <a:rPr lang="en-US" dirty="0">
                <a:solidFill>
                  <a:srgbClr val="007A9B"/>
                </a:solidFill>
              </a:rPr>
              <a:t> being good</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marL="0" indent="0">
              <a:buNone/>
            </a:pPr>
            <a:r>
              <a:rPr lang="en-US" sz="3200" b="1" dirty="0">
                <a:ln w="9525">
                  <a:solidFill>
                    <a:schemeClr val="bg1"/>
                  </a:solidFill>
                  <a:prstDash val="solid"/>
                </a:ln>
                <a:solidFill>
                  <a:srgbClr val="007A9B"/>
                </a:solidFill>
                <a:latin typeface="Gotham Bold" pitchFamily="50" charset="0"/>
              </a:rPr>
              <a:t>How to do it?</a:t>
            </a:r>
            <a:endParaRPr lang="en-US" sz="3200" dirty="0">
              <a:solidFill>
                <a:srgbClr val="007A9B"/>
              </a:solidFill>
              <a:latin typeface="Gotham Bold" pitchFamily="50" charset="0"/>
            </a:endParaRPr>
          </a:p>
          <a:p>
            <a:r>
              <a:rPr lang="en-US" sz="1600" dirty="0">
                <a:solidFill>
                  <a:schemeClr val="tx1"/>
                </a:solidFill>
                <a:latin typeface="Gotham Medium" pitchFamily="50" charset="0"/>
              </a:rPr>
              <a:t>Labeled praise </a:t>
            </a:r>
            <a:r>
              <a:rPr lang="en-US" sz="1600" dirty="0">
                <a:solidFill>
                  <a:schemeClr val="tx1"/>
                </a:solidFill>
              </a:rPr>
              <a:t>- be specific and tell your child exactly what they did that you liked</a:t>
            </a:r>
          </a:p>
          <a:p>
            <a:r>
              <a:rPr lang="en-US" sz="1600" dirty="0">
                <a:solidFill>
                  <a:schemeClr val="tx1"/>
                </a:solidFill>
              </a:rPr>
              <a:t>Immediate or as close in time to the behavior as possible</a:t>
            </a:r>
          </a:p>
          <a:p>
            <a:r>
              <a:rPr lang="en-US" sz="1600" dirty="0">
                <a:solidFill>
                  <a:schemeClr val="tx1"/>
                </a:solidFill>
              </a:rPr>
              <a:t>Stay near them and praise as they do the behavior</a:t>
            </a:r>
          </a:p>
          <a:p>
            <a:r>
              <a:rPr lang="en-US" sz="1600" dirty="0">
                <a:solidFill>
                  <a:schemeClr val="tx1"/>
                </a:solidFill>
              </a:rPr>
              <a:t>Include physical affection if it feels natural (high 5’s, hugs)</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2318521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a:xfrm>
            <a:off x="462500" y="358378"/>
            <a:ext cx="5938300" cy="457200"/>
          </a:xfrm>
        </p:spPr>
        <p:txBody>
          <a:bodyPr/>
          <a:lstStyle/>
          <a:p>
            <a:r>
              <a:rPr lang="en-US" dirty="0">
                <a:solidFill>
                  <a:srgbClr val="007A9B"/>
                </a:solidFill>
              </a:rPr>
              <a:t>Examples of catch ‘</a:t>
            </a:r>
            <a:r>
              <a:rPr lang="en-US" dirty="0" err="1">
                <a:solidFill>
                  <a:srgbClr val="007A9B"/>
                </a:solidFill>
              </a:rPr>
              <a:t>em</a:t>
            </a:r>
            <a:r>
              <a:rPr lang="en-US" dirty="0">
                <a:solidFill>
                  <a:srgbClr val="007A9B"/>
                </a:solidFill>
              </a:rPr>
              <a:t> being good</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graphicFrame>
        <p:nvGraphicFramePr>
          <p:cNvPr id="9" name="Diagram 8">
            <a:extLst>
              <a:ext uri="{FF2B5EF4-FFF2-40B4-BE49-F238E27FC236}">
                <a16:creationId xmlns:a16="http://schemas.microsoft.com/office/drawing/2014/main" id="{D19EA96D-8AD0-4B14-809B-011323C05A36}"/>
              </a:ext>
            </a:extLst>
          </p:cNvPr>
          <p:cNvGraphicFramePr/>
          <p:nvPr>
            <p:extLst>
              <p:ext uri="{D42A27DB-BD31-4B8C-83A1-F6EECF244321}">
                <p14:modId xmlns:p14="http://schemas.microsoft.com/office/powerpoint/2010/main" val="3775829576"/>
              </p:ext>
            </p:extLst>
          </p:nvPr>
        </p:nvGraphicFramePr>
        <p:xfrm>
          <a:off x="320040" y="946150"/>
          <a:ext cx="85039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6754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b="0" dirty="0">
                <a:solidFill>
                  <a:srgbClr val="007A9B"/>
                </a:solidFill>
              </a:rPr>
              <a:t>Catch them being good</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marL="0" indent="0">
              <a:buNone/>
            </a:pPr>
            <a:r>
              <a:rPr lang="en-US" sz="3200" dirty="0">
                <a:ln w="9525">
                  <a:solidFill>
                    <a:schemeClr val="bg1"/>
                  </a:solidFill>
                  <a:prstDash val="solid"/>
                </a:ln>
                <a:solidFill>
                  <a:srgbClr val="007A9B"/>
                </a:solidFill>
                <a:latin typeface="Gotham Bold" pitchFamily="50" charset="0"/>
              </a:rPr>
              <a:t>Why do it?</a:t>
            </a:r>
          </a:p>
          <a:p>
            <a:r>
              <a:rPr lang="en-US" sz="1800" dirty="0">
                <a:solidFill>
                  <a:schemeClr val="tx1"/>
                </a:solidFill>
              </a:rPr>
              <a:t>Helps change patterns of negative attention into positive ones </a:t>
            </a:r>
          </a:p>
          <a:p>
            <a:r>
              <a:rPr lang="en-US" sz="1800" dirty="0">
                <a:solidFill>
                  <a:schemeClr val="tx1"/>
                </a:solidFill>
              </a:rPr>
              <a:t>See more desirable behaviors </a:t>
            </a:r>
          </a:p>
          <a:p>
            <a:r>
              <a:rPr lang="en-US" sz="1800" dirty="0">
                <a:solidFill>
                  <a:schemeClr val="tx1"/>
                </a:solidFill>
              </a:rPr>
              <a:t>Kids feel better and parents feel better</a:t>
            </a:r>
          </a:p>
          <a:p>
            <a:r>
              <a:rPr lang="en-US" sz="1800" dirty="0">
                <a:solidFill>
                  <a:schemeClr val="tx1"/>
                </a:solidFill>
              </a:rPr>
              <a:t>Builds self-esteem and confidence</a:t>
            </a:r>
          </a:p>
          <a:p>
            <a:pPr marL="0" indent="0">
              <a:buNone/>
            </a:pPr>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3866006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F3FF56-FA6E-7D42-8DA0-1596E0B975A1}"/>
              </a:ext>
            </a:extLst>
          </p:cNvPr>
          <p:cNvSpPr>
            <a:spLocks noGrp="1"/>
          </p:cNvSpPr>
          <p:nvPr>
            <p:ph sz="quarter" idx="10"/>
          </p:nvPr>
        </p:nvSpPr>
        <p:spPr/>
        <p:txBody>
          <a:bodyPr/>
          <a:lstStyle/>
          <a:p>
            <a:r>
              <a:rPr lang="en-US" dirty="0"/>
              <a:t>“Being respectful”</a:t>
            </a:r>
          </a:p>
          <a:p>
            <a:endParaRPr lang="en-US" dirty="0"/>
          </a:p>
        </p:txBody>
      </p:sp>
      <p:sp>
        <p:nvSpPr>
          <p:cNvPr id="3" name="Content Placeholder 2">
            <a:extLst>
              <a:ext uri="{FF2B5EF4-FFF2-40B4-BE49-F238E27FC236}">
                <a16:creationId xmlns:a16="http://schemas.microsoft.com/office/drawing/2014/main" id="{D1C59990-6C34-A943-8D37-DE9B328AC8CC}"/>
              </a:ext>
            </a:extLst>
          </p:cNvPr>
          <p:cNvSpPr>
            <a:spLocks noGrp="1"/>
          </p:cNvSpPr>
          <p:nvPr>
            <p:ph sz="quarter" idx="12"/>
          </p:nvPr>
        </p:nvSpPr>
        <p:spPr>
          <a:xfrm>
            <a:off x="1505606" y="1643504"/>
            <a:ext cx="5885793" cy="3290446"/>
          </a:xfrm>
        </p:spPr>
        <p:txBody>
          <a:bodyPr/>
          <a:lstStyle/>
          <a:p>
            <a:pPr marL="342900" indent="-342900">
              <a:buFont typeface="Arial" panose="020B0604020202020204" pitchFamily="34" charset="0"/>
              <a:buChar char="•"/>
            </a:pPr>
            <a:r>
              <a:rPr lang="en-US" dirty="0">
                <a:solidFill>
                  <a:schemeClr val="tx1"/>
                </a:solidFill>
              </a:rPr>
              <a:t>Looking at parent when they are talking</a:t>
            </a:r>
          </a:p>
          <a:p>
            <a:pPr marL="342900" indent="-342900">
              <a:buFont typeface="Arial" panose="020B0604020202020204" pitchFamily="34" charset="0"/>
              <a:buChar char="•"/>
            </a:pPr>
            <a:r>
              <a:rPr lang="en-US" dirty="0">
                <a:solidFill>
                  <a:schemeClr val="tx1"/>
                </a:solidFill>
              </a:rPr>
              <a:t>Using calm tone of voice with sister</a:t>
            </a:r>
          </a:p>
          <a:p>
            <a:endParaRPr lang="en-US" dirty="0"/>
          </a:p>
        </p:txBody>
      </p:sp>
    </p:spTree>
    <p:extLst>
      <p:ext uri="{BB962C8B-B14F-4D97-AF65-F5344CB8AC3E}">
        <p14:creationId xmlns:p14="http://schemas.microsoft.com/office/powerpoint/2010/main" val="298092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F3FF56-FA6E-7D42-8DA0-1596E0B975A1}"/>
              </a:ext>
            </a:extLst>
          </p:cNvPr>
          <p:cNvSpPr>
            <a:spLocks noGrp="1"/>
          </p:cNvSpPr>
          <p:nvPr>
            <p:ph sz="quarter" idx="10"/>
          </p:nvPr>
        </p:nvSpPr>
        <p:spPr/>
        <p:txBody>
          <a:bodyPr/>
          <a:lstStyle/>
          <a:p>
            <a:r>
              <a:rPr lang="en-US" dirty="0"/>
              <a:t>“Cooperating”</a:t>
            </a:r>
          </a:p>
          <a:p>
            <a:endParaRPr lang="en-US" dirty="0"/>
          </a:p>
        </p:txBody>
      </p:sp>
      <p:sp>
        <p:nvSpPr>
          <p:cNvPr id="3" name="Content Placeholder 2">
            <a:extLst>
              <a:ext uri="{FF2B5EF4-FFF2-40B4-BE49-F238E27FC236}">
                <a16:creationId xmlns:a16="http://schemas.microsoft.com/office/drawing/2014/main" id="{D1C59990-6C34-A943-8D37-DE9B328AC8CC}"/>
              </a:ext>
            </a:extLst>
          </p:cNvPr>
          <p:cNvSpPr>
            <a:spLocks noGrp="1"/>
          </p:cNvSpPr>
          <p:nvPr>
            <p:ph sz="quarter" idx="12"/>
          </p:nvPr>
        </p:nvSpPr>
        <p:spPr>
          <a:xfrm>
            <a:off x="1505606" y="1643504"/>
            <a:ext cx="5809593" cy="3290446"/>
          </a:xfrm>
        </p:spPr>
        <p:txBody>
          <a:bodyPr/>
          <a:lstStyle/>
          <a:p>
            <a:pPr marL="342900" indent="-342900">
              <a:buFont typeface="Arial" panose="020B0604020202020204" pitchFamily="34" charset="0"/>
              <a:buChar char="•"/>
            </a:pPr>
            <a:r>
              <a:rPr lang="en-US" dirty="0">
                <a:solidFill>
                  <a:schemeClr val="tx1"/>
                </a:solidFill>
              </a:rPr>
              <a:t>Following instructions the first time</a:t>
            </a:r>
          </a:p>
          <a:p>
            <a:pPr marL="342900" indent="-342900">
              <a:buFont typeface="Arial" panose="020B0604020202020204" pitchFamily="34" charset="0"/>
              <a:buChar char="•"/>
            </a:pPr>
            <a:r>
              <a:rPr lang="en-US" dirty="0">
                <a:solidFill>
                  <a:schemeClr val="tx1"/>
                </a:solidFill>
              </a:rPr>
              <a:t>Acknowledging when instructions given</a:t>
            </a:r>
          </a:p>
          <a:p>
            <a:pPr marL="342900" indent="-342900">
              <a:buFont typeface="Arial" panose="020B0604020202020204" pitchFamily="34" charset="0"/>
              <a:buChar char="•"/>
            </a:pPr>
            <a:r>
              <a:rPr lang="en-US" dirty="0">
                <a:solidFill>
                  <a:schemeClr val="tx1"/>
                </a:solidFill>
              </a:rPr>
              <a:t>Getting started with one reminder</a:t>
            </a:r>
          </a:p>
          <a:p>
            <a:endParaRPr lang="en-US" dirty="0"/>
          </a:p>
        </p:txBody>
      </p:sp>
    </p:spTree>
    <p:extLst>
      <p:ext uri="{BB962C8B-B14F-4D97-AF65-F5344CB8AC3E}">
        <p14:creationId xmlns:p14="http://schemas.microsoft.com/office/powerpoint/2010/main" val="120204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A picture containing child, cake, table, child&#10;&#10;Description automatically generated">
            <a:extLst>
              <a:ext uri="{FF2B5EF4-FFF2-40B4-BE49-F238E27FC236}">
                <a16:creationId xmlns:a16="http://schemas.microsoft.com/office/drawing/2014/main" id="{396373A9-FC63-432E-9E67-14FD5C518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6698" y="1598595"/>
            <a:ext cx="3460102" cy="1946308"/>
          </a:xfrm>
          <a:prstGeom prst="rect">
            <a:avLst/>
          </a:prstGeom>
        </p:spPr>
      </p:pic>
      <p:sp>
        <p:nvSpPr>
          <p:cNvPr id="5" name="Title 1">
            <a:extLst>
              <a:ext uri="{FF2B5EF4-FFF2-40B4-BE49-F238E27FC236}">
                <a16:creationId xmlns:a16="http://schemas.microsoft.com/office/drawing/2014/main" id="{6FAB49D7-D159-484D-B347-73F9607C0A4F}"/>
              </a:ext>
            </a:extLst>
          </p:cNvPr>
          <p:cNvSpPr txBox="1">
            <a:spLocks/>
          </p:cNvSpPr>
          <p:nvPr/>
        </p:nvSpPr>
        <p:spPr>
          <a:xfrm>
            <a:off x="457200" y="1598594"/>
            <a:ext cx="3962400" cy="21923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8000"/>
              </a:lnSpc>
            </a:pPr>
            <a:r>
              <a:rPr lang="en-US" sz="2800" dirty="0">
                <a:latin typeface="Gotham Medium" pitchFamily="50" charset="0"/>
              </a:rPr>
              <a:t>“You did an</a:t>
            </a:r>
          </a:p>
          <a:p>
            <a:pPr>
              <a:lnSpc>
                <a:spcPct val="108000"/>
              </a:lnSpc>
            </a:pPr>
            <a:r>
              <a:rPr lang="en-US" sz="2800" dirty="0">
                <a:latin typeface="Gotham Medium" pitchFamily="50" charset="0"/>
              </a:rPr>
              <a:t>  awesome job</a:t>
            </a:r>
          </a:p>
          <a:p>
            <a:pPr>
              <a:lnSpc>
                <a:spcPct val="108000"/>
              </a:lnSpc>
            </a:pPr>
            <a:r>
              <a:rPr lang="en-US" sz="2800" dirty="0">
                <a:latin typeface="Gotham Medium" pitchFamily="50" charset="0"/>
              </a:rPr>
              <a:t>  starting to pick up </a:t>
            </a:r>
          </a:p>
          <a:p>
            <a:pPr>
              <a:lnSpc>
                <a:spcPct val="108000"/>
              </a:lnSpc>
            </a:pPr>
            <a:r>
              <a:rPr lang="en-US" sz="2800" dirty="0">
                <a:latin typeface="Gotham Medium" pitchFamily="50" charset="0"/>
              </a:rPr>
              <a:t>  as soon as I asked.”</a:t>
            </a:r>
          </a:p>
        </p:txBody>
      </p:sp>
    </p:spTree>
    <p:extLst>
      <p:ext uri="{BB962C8B-B14F-4D97-AF65-F5344CB8AC3E}">
        <p14:creationId xmlns:p14="http://schemas.microsoft.com/office/powerpoint/2010/main" val="1287649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AB49D7-D159-484D-B347-73F9607C0A4F}"/>
              </a:ext>
            </a:extLst>
          </p:cNvPr>
          <p:cNvSpPr txBox="1">
            <a:spLocks/>
          </p:cNvSpPr>
          <p:nvPr/>
        </p:nvSpPr>
        <p:spPr>
          <a:xfrm>
            <a:off x="4876800" y="1700980"/>
            <a:ext cx="3962400" cy="21923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8000"/>
              </a:lnSpc>
            </a:pPr>
            <a:r>
              <a:rPr lang="en-US" sz="2800" dirty="0">
                <a:latin typeface="Gotham Medium" pitchFamily="50" charset="0"/>
              </a:rPr>
              <a:t>“Thanks for speaking </a:t>
            </a:r>
          </a:p>
          <a:p>
            <a:pPr>
              <a:lnSpc>
                <a:spcPct val="108000"/>
              </a:lnSpc>
            </a:pPr>
            <a:r>
              <a:rPr lang="en-US" sz="2800" dirty="0">
                <a:latin typeface="Gotham Medium" pitchFamily="50" charset="0"/>
              </a:rPr>
              <a:t>  so kindly to your </a:t>
            </a:r>
          </a:p>
          <a:p>
            <a:pPr>
              <a:lnSpc>
                <a:spcPct val="108000"/>
              </a:lnSpc>
            </a:pPr>
            <a:r>
              <a:rPr lang="en-US" sz="2800" dirty="0">
                <a:latin typeface="Gotham Medium" pitchFamily="50" charset="0"/>
              </a:rPr>
              <a:t>  sister. You really </a:t>
            </a:r>
          </a:p>
          <a:p>
            <a:pPr>
              <a:lnSpc>
                <a:spcPct val="108000"/>
              </a:lnSpc>
            </a:pPr>
            <a:r>
              <a:rPr lang="en-US" sz="2800" dirty="0">
                <a:latin typeface="Gotham Medium" pitchFamily="50" charset="0"/>
              </a:rPr>
              <a:t>  made my evening!”</a:t>
            </a:r>
          </a:p>
        </p:txBody>
      </p:sp>
      <p:pic>
        <p:nvPicPr>
          <p:cNvPr id="1026" name="Picture 2" descr="Premium Photo | African brother and sister. siblings bonding. smiling black  children hugging.">
            <a:extLst>
              <a:ext uri="{FF2B5EF4-FFF2-40B4-BE49-F238E27FC236}">
                <a16:creationId xmlns:a16="http://schemas.microsoft.com/office/drawing/2014/main" id="{C9782BF0-DFB2-44B7-83CB-6EE57A6FB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43" y="1305730"/>
            <a:ext cx="3896457" cy="259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A8F8C6F-6BD1-40DC-BED2-3FC2B635B751}"/>
              </a:ext>
            </a:extLst>
          </p:cNvPr>
          <p:cNvSpPr>
            <a:spLocks noGrp="1"/>
          </p:cNvSpPr>
          <p:nvPr>
            <p:ph sz="quarter" idx="12"/>
          </p:nvPr>
        </p:nvSpPr>
        <p:spPr/>
        <p:txBody>
          <a:bodyPr/>
          <a:lstStyle/>
          <a:p>
            <a:endParaRPr lang="en-US"/>
          </a:p>
        </p:txBody>
      </p:sp>
      <p:sp>
        <p:nvSpPr>
          <p:cNvPr id="7" name="Content Placeholder 6">
            <a:extLst>
              <a:ext uri="{FF2B5EF4-FFF2-40B4-BE49-F238E27FC236}">
                <a16:creationId xmlns:a16="http://schemas.microsoft.com/office/drawing/2014/main" id="{09FAEC59-4584-4A0F-B9F3-66B31D2DBE28}"/>
              </a:ext>
            </a:extLst>
          </p:cNvPr>
          <p:cNvSpPr>
            <a:spLocks noGrp="1"/>
          </p:cNvSpPr>
          <p:nvPr>
            <p:ph sz="quarter" idx="10"/>
          </p:nvPr>
        </p:nvSpPr>
        <p:spPr/>
        <p:txBody>
          <a:bodyPr/>
          <a:lstStyle/>
          <a:p>
            <a:endParaRPr lang="en-US"/>
          </a:p>
        </p:txBody>
      </p:sp>
      <p:pic>
        <p:nvPicPr>
          <p:cNvPr id="3" name="Picture 2">
            <a:extLst>
              <a:ext uri="{FF2B5EF4-FFF2-40B4-BE49-F238E27FC236}">
                <a16:creationId xmlns:a16="http://schemas.microsoft.com/office/drawing/2014/main" id="{4228F26A-62C6-8DAB-8C63-9AAA0246718C}"/>
              </a:ext>
            </a:extLst>
          </p:cNvPr>
          <p:cNvPicPr>
            <a:picLocks noChangeAspect="1"/>
          </p:cNvPicPr>
          <p:nvPr/>
        </p:nvPicPr>
        <p:blipFill>
          <a:blip r:embed="rId3"/>
          <a:stretch>
            <a:fillRect/>
          </a:stretch>
        </p:blipFill>
        <p:spPr>
          <a:xfrm>
            <a:off x="1930091" y="133350"/>
            <a:ext cx="5128591" cy="5143500"/>
          </a:xfrm>
          <a:prstGeom prst="rect">
            <a:avLst/>
          </a:prstGeom>
        </p:spPr>
      </p:pic>
    </p:spTree>
    <p:extLst>
      <p:ext uri="{BB962C8B-B14F-4D97-AF65-F5344CB8AC3E}">
        <p14:creationId xmlns:p14="http://schemas.microsoft.com/office/powerpoint/2010/main" val="39636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a:xfrm>
            <a:off x="462500" y="358378"/>
            <a:ext cx="7462300" cy="457200"/>
          </a:xfrm>
        </p:spPr>
        <p:txBody>
          <a:bodyPr/>
          <a:lstStyle/>
          <a:p>
            <a:r>
              <a:rPr lang="en-US" dirty="0">
                <a:solidFill>
                  <a:srgbClr val="007A9B"/>
                </a:solidFill>
              </a:rPr>
              <a:t>When should we remove our attention?</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a:lnSpc>
                <a:spcPct val="108000"/>
              </a:lnSpc>
              <a:spcBef>
                <a:spcPts val="0"/>
              </a:spcBef>
              <a:spcAft>
                <a:spcPts val="600"/>
              </a:spcAft>
            </a:pPr>
            <a:r>
              <a:rPr lang="en-US" sz="2000" dirty="0">
                <a:solidFill>
                  <a:schemeClr val="tx1"/>
                </a:solidFill>
              </a:rPr>
              <a:t>Ignoring is an ACTIVE technique</a:t>
            </a:r>
          </a:p>
          <a:p>
            <a:pPr>
              <a:lnSpc>
                <a:spcPct val="108000"/>
              </a:lnSpc>
              <a:spcBef>
                <a:spcPts val="0"/>
              </a:spcBef>
              <a:spcAft>
                <a:spcPts val="600"/>
              </a:spcAft>
            </a:pPr>
            <a:r>
              <a:rPr lang="en-US" sz="2000" dirty="0">
                <a:solidFill>
                  <a:schemeClr val="tx1"/>
                </a:solidFill>
              </a:rPr>
              <a:t>Kids learn better ways to communicate and </a:t>
            </a:r>
            <a:br>
              <a:rPr lang="en-US" sz="2000" dirty="0">
                <a:solidFill>
                  <a:schemeClr val="tx1"/>
                </a:solidFill>
              </a:rPr>
            </a:br>
            <a:r>
              <a:rPr lang="en-US" sz="2000" dirty="0">
                <a:solidFill>
                  <a:schemeClr val="tx1"/>
                </a:solidFill>
              </a:rPr>
              <a:t>get attention</a:t>
            </a:r>
          </a:p>
          <a:p>
            <a:pPr>
              <a:lnSpc>
                <a:spcPct val="108000"/>
              </a:lnSpc>
              <a:spcBef>
                <a:spcPts val="0"/>
              </a:spcBef>
              <a:spcAft>
                <a:spcPts val="600"/>
              </a:spcAft>
            </a:pPr>
            <a:r>
              <a:rPr lang="en-US" sz="2000" dirty="0">
                <a:solidFill>
                  <a:schemeClr val="tx1"/>
                </a:solidFill>
              </a:rPr>
              <a:t>Decreases “power struggle” </a:t>
            </a:r>
            <a:br>
              <a:rPr lang="en-US" sz="2000" dirty="0">
                <a:solidFill>
                  <a:schemeClr val="tx1"/>
                </a:solidFill>
              </a:rPr>
            </a:br>
            <a:r>
              <a:rPr lang="en-US" sz="2000" dirty="0">
                <a:solidFill>
                  <a:schemeClr val="tx1"/>
                </a:solidFill>
              </a:rPr>
              <a:t>between parents and kid</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9" name="Content Placeholder 3">
            <a:extLst>
              <a:ext uri="{FF2B5EF4-FFF2-40B4-BE49-F238E27FC236}">
                <a16:creationId xmlns:a16="http://schemas.microsoft.com/office/drawing/2014/main" id="{0F7528F8-37F7-4C0C-A9BF-D7407D3E153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83480" y="2798454"/>
            <a:ext cx="3169920" cy="1986668"/>
          </a:xfrm>
          <a:prstGeom prst="rect">
            <a:avLst/>
          </a:prstGeom>
        </p:spPr>
      </p:pic>
    </p:spTree>
    <p:extLst>
      <p:ext uri="{BB962C8B-B14F-4D97-AF65-F5344CB8AC3E}">
        <p14:creationId xmlns:p14="http://schemas.microsoft.com/office/powerpoint/2010/main" val="33706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Welcome to group!</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r>
              <a:rPr lang="en-US" sz="2000" dirty="0">
                <a:solidFill>
                  <a:schemeClr val="tx1"/>
                </a:solidFill>
              </a:rPr>
              <a:t>Please log into Zoom early, we will start right on time</a:t>
            </a:r>
          </a:p>
          <a:p>
            <a:r>
              <a:rPr lang="en-US" sz="2000" dirty="0">
                <a:solidFill>
                  <a:schemeClr val="tx1"/>
                </a:solidFill>
              </a:rPr>
              <a:t>Label yourself on Zoom: </a:t>
            </a:r>
          </a:p>
          <a:p>
            <a:pPr marL="800100" lvl="1" indent="-342900">
              <a:spcBef>
                <a:spcPts val="0"/>
              </a:spcBef>
              <a:spcAft>
                <a:spcPts val="600"/>
              </a:spcAft>
              <a:buFont typeface="Wingdings" panose="05000000000000000000" pitchFamily="2" charset="2"/>
              <a:buChar char="§"/>
            </a:pPr>
            <a:r>
              <a:rPr lang="en-US" sz="1600" dirty="0">
                <a:solidFill>
                  <a:schemeClr val="tx1"/>
                </a:solidFill>
              </a:rPr>
              <a:t>Your name (child’s name – age)</a:t>
            </a:r>
          </a:p>
          <a:p>
            <a:pPr marL="800100" lvl="1" indent="-342900">
              <a:spcBef>
                <a:spcPts val="0"/>
              </a:spcBef>
              <a:spcAft>
                <a:spcPts val="600"/>
              </a:spcAft>
              <a:buFont typeface="Wingdings" panose="05000000000000000000" pitchFamily="2" charset="2"/>
              <a:buChar char="§"/>
            </a:pPr>
            <a:r>
              <a:rPr lang="en-US" sz="1600" dirty="0">
                <a:solidFill>
                  <a:schemeClr val="tx1"/>
                </a:solidFill>
              </a:rPr>
              <a:t>Example: Tim &amp; Ellen (Lina- 8)</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543024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Planned Ignoring: How to do it</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3352797"/>
          </a:xfrm>
        </p:spPr>
        <p:txBody>
          <a:bodyPr/>
          <a:lstStyle/>
          <a:p>
            <a:pPr>
              <a:spcBef>
                <a:spcPts val="0"/>
              </a:spcBef>
              <a:spcAft>
                <a:spcPts val="1200"/>
              </a:spcAft>
            </a:pPr>
            <a:r>
              <a:rPr lang="en-US" sz="2000" dirty="0">
                <a:solidFill>
                  <a:schemeClr val="tx1"/>
                </a:solidFill>
              </a:rPr>
              <a:t>You can tell your child what you will ignore</a:t>
            </a:r>
          </a:p>
          <a:p>
            <a:pPr>
              <a:spcBef>
                <a:spcPts val="0"/>
              </a:spcBef>
              <a:spcAft>
                <a:spcPts val="1200"/>
              </a:spcAft>
            </a:pPr>
            <a:r>
              <a:rPr lang="en-US" sz="2000" dirty="0">
                <a:solidFill>
                  <a:schemeClr val="tx1"/>
                </a:solidFill>
              </a:rPr>
              <a:t>When the behavior starts, you can give one warning, then start ignoring</a:t>
            </a:r>
          </a:p>
          <a:p>
            <a:pPr>
              <a:spcBef>
                <a:spcPts val="0"/>
              </a:spcBef>
              <a:spcAft>
                <a:spcPts val="600"/>
              </a:spcAft>
            </a:pPr>
            <a:r>
              <a:rPr lang="en-US" sz="2000" dirty="0">
                <a:solidFill>
                  <a:schemeClr val="tx1"/>
                </a:solidFill>
              </a:rPr>
              <a:t>Remove ALL attention</a:t>
            </a:r>
          </a:p>
          <a:p>
            <a:pPr marL="800100" lvl="1" indent="-342900">
              <a:lnSpc>
                <a:spcPct val="100000"/>
              </a:lnSpc>
              <a:spcBef>
                <a:spcPts val="0"/>
              </a:spcBef>
              <a:spcAft>
                <a:spcPts val="600"/>
              </a:spcAft>
              <a:buFont typeface="Wingdings" panose="05000000000000000000" pitchFamily="2" charset="2"/>
              <a:buChar char="§"/>
            </a:pPr>
            <a:r>
              <a:rPr lang="en-US" sz="1400" dirty="0">
                <a:solidFill>
                  <a:schemeClr val="tx1"/>
                </a:solidFill>
              </a:rPr>
              <a:t>Turn your body away</a:t>
            </a:r>
          </a:p>
          <a:p>
            <a:pPr marL="800100" lvl="1" indent="-342900">
              <a:lnSpc>
                <a:spcPct val="100000"/>
              </a:lnSpc>
              <a:spcBef>
                <a:spcPts val="0"/>
              </a:spcBef>
              <a:spcAft>
                <a:spcPts val="600"/>
              </a:spcAft>
              <a:buFont typeface="Wingdings" panose="05000000000000000000" pitchFamily="2" charset="2"/>
              <a:buChar char="§"/>
            </a:pPr>
            <a:r>
              <a:rPr lang="en-US" sz="1400" dirty="0">
                <a:solidFill>
                  <a:schemeClr val="tx1"/>
                </a:solidFill>
              </a:rPr>
              <a:t>Neutral facial expression</a:t>
            </a:r>
          </a:p>
          <a:p>
            <a:pPr marL="800100" lvl="1" indent="-342900">
              <a:lnSpc>
                <a:spcPct val="100000"/>
              </a:lnSpc>
              <a:spcBef>
                <a:spcPts val="0"/>
              </a:spcBef>
              <a:spcAft>
                <a:spcPts val="1200"/>
              </a:spcAft>
              <a:buFont typeface="Wingdings" panose="05000000000000000000" pitchFamily="2" charset="2"/>
              <a:buChar char="§"/>
            </a:pPr>
            <a:r>
              <a:rPr lang="en-US" sz="1400" dirty="0">
                <a:solidFill>
                  <a:schemeClr val="tx1"/>
                </a:solidFill>
              </a:rPr>
              <a:t>No talking!</a:t>
            </a:r>
          </a:p>
          <a:p>
            <a:pPr>
              <a:spcBef>
                <a:spcPts val="0"/>
              </a:spcBef>
            </a:pPr>
            <a:r>
              <a:rPr lang="en-US" sz="2000" dirty="0">
                <a:solidFill>
                  <a:schemeClr val="tx1"/>
                </a:solidFill>
              </a:rPr>
              <a:t>Do something relaxing to keep your cool</a:t>
            </a:r>
          </a:p>
          <a:p>
            <a:pPr>
              <a:spcBef>
                <a:spcPts val="0"/>
              </a:spcBef>
            </a:pPr>
            <a:endParaRPr lang="en-US" sz="2000" dirty="0">
              <a:solidFill>
                <a:schemeClr val="tx1"/>
              </a:solidFill>
            </a:endParaRPr>
          </a:p>
          <a:p>
            <a:pPr>
              <a:spcBef>
                <a:spcPts val="0"/>
              </a:spcBef>
            </a:pPr>
            <a:r>
              <a:rPr lang="en-US" sz="2000" dirty="0">
                <a:solidFill>
                  <a:schemeClr val="tx1"/>
                </a:solidFill>
              </a:rPr>
              <a:t>When negative behavior stops, give positive attention right away!!</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506476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What Should I Ignore?</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
        <p:nvSpPr>
          <p:cNvPr id="9" name="Content Placeholder 3">
            <a:extLst>
              <a:ext uri="{FF2B5EF4-FFF2-40B4-BE49-F238E27FC236}">
                <a16:creationId xmlns:a16="http://schemas.microsoft.com/office/drawing/2014/main" id="{778889A4-068F-47C0-9225-C89592FA128A}"/>
              </a:ext>
            </a:extLst>
          </p:cNvPr>
          <p:cNvSpPr txBox="1">
            <a:spLocks/>
          </p:cNvSpPr>
          <p:nvPr/>
        </p:nvSpPr>
        <p:spPr>
          <a:xfrm>
            <a:off x="685800" y="1123949"/>
            <a:ext cx="3429000" cy="32766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Gotham Medium" pitchFamily="50" charset="0"/>
              </a:rPr>
              <a:t>IGNORABLE</a:t>
            </a:r>
          </a:p>
          <a:p>
            <a:pPr lvl="1"/>
            <a:r>
              <a:rPr lang="en-US" sz="1600" dirty="0">
                <a:latin typeface="Gotham Medium" pitchFamily="50" charset="0"/>
              </a:rPr>
              <a:t>Arguing</a:t>
            </a:r>
          </a:p>
          <a:p>
            <a:pPr lvl="1"/>
            <a:r>
              <a:rPr lang="en-US" sz="1600" dirty="0">
                <a:latin typeface="Gotham Medium" pitchFamily="50" charset="0"/>
              </a:rPr>
              <a:t>Complaining/whining</a:t>
            </a:r>
          </a:p>
          <a:p>
            <a:pPr lvl="1"/>
            <a:r>
              <a:rPr lang="en-US" sz="1600" dirty="0">
                <a:latin typeface="Gotham Medium" pitchFamily="50" charset="0"/>
              </a:rPr>
              <a:t>Back talk</a:t>
            </a:r>
          </a:p>
          <a:p>
            <a:pPr lvl="1"/>
            <a:r>
              <a:rPr lang="en-US" sz="1600" dirty="0">
                <a:latin typeface="Gotham Medium" pitchFamily="50" charset="0"/>
              </a:rPr>
              <a:t>Tattling</a:t>
            </a:r>
          </a:p>
          <a:p>
            <a:pPr lvl="1"/>
            <a:r>
              <a:rPr lang="en-US" sz="1600" dirty="0">
                <a:latin typeface="Gotham Medium" pitchFamily="50" charset="0"/>
              </a:rPr>
              <a:t>Yelling</a:t>
            </a:r>
          </a:p>
          <a:p>
            <a:pPr lvl="1"/>
            <a:r>
              <a:rPr lang="en-US" sz="1600" dirty="0">
                <a:latin typeface="Gotham Medium" pitchFamily="50" charset="0"/>
              </a:rPr>
              <a:t>Annoying noises</a:t>
            </a:r>
          </a:p>
          <a:p>
            <a:pPr lvl="1"/>
            <a:r>
              <a:rPr lang="en-US" sz="1600" dirty="0">
                <a:latin typeface="Gotham Medium" pitchFamily="50" charset="0"/>
              </a:rPr>
              <a:t>Potty humor</a:t>
            </a:r>
          </a:p>
          <a:p>
            <a:pPr lvl="1"/>
            <a:r>
              <a:rPr lang="en-US" sz="1600" dirty="0">
                <a:latin typeface="Gotham Medium" pitchFamily="50" charset="0"/>
              </a:rPr>
              <a:t>Anything reinforced by parental attention!</a:t>
            </a:r>
          </a:p>
        </p:txBody>
      </p:sp>
      <p:sp>
        <p:nvSpPr>
          <p:cNvPr id="11" name="Content Placeholder 4">
            <a:extLst>
              <a:ext uri="{FF2B5EF4-FFF2-40B4-BE49-F238E27FC236}">
                <a16:creationId xmlns:a16="http://schemas.microsoft.com/office/drawing/2014/main" id="{A785B92D-48AB-4050-A215-04725C112665}"/>
              </a:ext>
            </a:extLst>
          </p:cNvPr>
          <p:cNvSpPr txBox="1">
            <a:spLocks/>
          </p:cNvSpPr>
          <p:nvPr/>
        </p:nvSpPr>
        <p:spPr>
          <a:xfrm>
            <a:off x="4495800" y="1123950"/>
            <a:ext cx="3733800" cy="30869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Gotham Medium" pitchFamily="50" charset="0"/>
              </a:rPr>
              <a:t>NOT IGNORABLE</a:t>
            </a:r>
          </a:p>
          <a:p>
            <a:pPr lvl="1"/>
            <a:r>
              <a:rPr lang="en-US" sz="1600" dirty="0">
                <a:latin typeface="Gotham Medium" pitchFamily="50" charset="0"/>
              </a:rPr>
              <a:t>Noncompliance</a:t>
            </a:r>
          </a:p>
          <a:p>
            <a:pPr lvl="1"/>
            <a:r>
              <a:rPr lang="en-US" sz="1600" dirty="0">
                <a:latin typeface="Gotham Medium" pitchFamily="50" charset="0"/>
              </a:rPr>
              <a:t>Safety risks</a:t>
            </a:r>
          </a:p>
          <a:p>
            <a:pPr lvl="1"/>
            <a:r>
              <a:rPr lang="en-US" sz="1600" dirty="0">
                <a:latin typeface="Gotham Medium" pitchFamily="50" charset="0"/>
              </a:rPr>
              <a:t>Aggression</a:t>
            </a:r>
          </a:p>
          <a:p>
            <a:pPr marL="457200" lvl="1" indent="0">
              <a:buFont typeface="Arial" panose="020B0604020202020204" pitchFamily="34" charset="0"/>
              <a:buNone/>
            </a:pPr>
            <a:endParaRPr lang="en-US" sz="1600" dirty="0">
              <a:latin typeface="Gotham Medium" pitchFamily="50" charset="0"/>
            </a:endParaRPr>
          </a:p>
        </p:txBody>
      </p:sp>
    </p:spTree>
    <p:extLst>
      <p:ext uri="{BB962C8B-B14F-4D97-AF65-F5344CB8AC3E}">
        <p14:creationId xmlns:p14="http://schemas.microsoft.com/office/powerpoint/2010/main" val="209554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Extinction burst</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3" name="Picture 2">
            <a:extLst>
              <a:ext uri="{FF2B5EF4-FFF2-40B4-BE49-F238E27FC236}">
                <a16:creationId xmlns:a16="http://schemas.microsoft.com/office/drawing/2014/main" id="{27960814-0EF9-414C-B5E0-47E5E9E13F64}"/>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600200" y="1198870"/>
            <a:ext cx="5739936" cy="3885064"/>
          </a:xfrm>
          <a:prstGeom prst="rect">
            <a:avLst/>
          </a:prstGeom>
        </p:spPr>
      </p:pic>
    </p:spTree>
    <p:extLst>
      <p:ext uri="{BB962C8B-B14F-4D97-AF65-F5344CB8AC3E}">
        <p14:creationId xmlns:p14="http://schemas.microsoft.com/office/powerpoint/2010/main" val="1300284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0"/>
          </p:nvPr>
        </p:nvSpPr>
        <p:spPr>
          <a:xfrm>
            <a:off x="838200" y="227076"/>
            <a:ext cx="4724400" cy="443354"/>
          </a:xfrm>
        </p:spPr>
        <p:txBody>
          <a:bodyPr>
            <a:normAutofit lnSpcReduction="10000"/>
          </a:bodyPr>
          <a:lstStyle/>
          <a:p>
            <a:r>
              <a:rPr lang="en-US" dirty="0">
                <a:solidFill>
                  <a:srgbClr val="007A9B"/>
                </a:solidFill>
              </a:rPr>
              <a:t>Ignoring Tips</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2"/>
          </p:nvPr>
        </p:nvSpPr>
        <p:spPr>
          <a:xfrm>
            <a:off x="457200" y="926527"/>
            <a:ext cx="8077200" cy="3290446"/>
          </a:xfrm>
        </p:spPr>
        <p:txBody>
          <a:bodyPr>
            <a:noAutofit/>
          </a:bodyPr>
          <a:lstStyle/>
          <a:p>
            <a:pPr>
              <a:spcBef>
                <a:spcPts val="0"/>
              </a:spcBef>
              <a:spcAft>
                <a:spcPts val="1200"/>
              </a:spcAft>
            </a:pPr>
            <a:r>
              <a:rPr lang="en-US" sz="1800" dirty="0">
                <a:solidFill>
                  <a:schemeClr val="tx1"/>
                </a:solidFill>
              </a:rPr>
              <a:t>Tell your child what you will ignore </a:t>
            </a:r>
            <a:r>
              <a:rPr lang="en-US" sz="1800" i="1" dirty="0">
                <a:solidFill>
                  <a:schemeClr val="tx1"/>
                </a:solidFill>
              </a:rPr>
              <a:t>ahead of time</a:t>
            </a:r>
            <a:endParaRPr lang="en-US" sz="1800" dirty="0">
              <a:solidFill>
                <a:schemeClr val="tx1"/>
              </a:solidFill>
            </a:endParaRPr>
          </a:p>
          <a:p>
            <a:pPr marL="742950" lvl="1" indent="-285750">
              <a:lnSpc>
                <a:spcPct val="100000"/>
              </a:lnSpc>
              <a:spcBef>
                <a:spcPts val="0"/>
              </a:spcBef>
              <a:spcAft>
                <a:spcPts val="1200"/>
              </a:spcAft>
              <a:buFont typeface="Arial" panose="020B0604020202020204" pitchFamily="34" charset="0"/>
              <a:buChar char="•"/>
            </a:pPr>
            <a:r>
              <a:rPr lang="en-US" sz="1800" dirty="0">
                <a:solidFill>
                  <a:schemeClr val="tx1"/>
                </a:solidFill>
              </a:rPr>
              <a:t>“The complaining is only making things harder in the morning. I’m not going to respond to complaining.”</a:t>
            </a:r>
          </a:p>
          <a:p>
            <a:pPr marL="742950" lvl="1" indent="-285750">
              <a:lnSpc>
                <a:spcPct val="100000"/>
              </a:lnSpc>
              <a:spcBef>
                <a:spcPts val="0"/>
              </a:spcBef>
              <a:spcAft>
                <a:spcPts val="1200"/>
              </a:spcAft>
              <a:buFont typeface="Arial" panose="020B0604020202020204" pitchFamily="34" charset="0"/>
              <a:buChar char="•"/>
            </a:pPr>
            <a:r>
              <a:rPr lang="en-US" sz="1800" dirty="0">
                <a:solidFill>
                  <a:schemeClr val="tx1"/>
                </a:solidFill>
              </a:rPr>
              <a:t>“You’ve asked, I’ve answered.”</a:t>
            </a:r>
          </a:p>
          <a:p>
            <a:pPr marL="742950" lvl="1" indent="-285750">
              <a:lnSpc>
                <a:spcPct val="100000"/>
              </a:lnSpc>
              <a:spcBef>
                <a:spcPts val="0"/>
              </a:spcBef>
              <a:spcAft>
                <a:spcPts val="1200"/>
              </a:spcAft>
              <a:buFont typeface="Arial" panose="020B0604020202020204" pitchFamily="34" charset="0"/>
              <a:buChar char="•"/>
            </a:pPr>
            <a:r>
              <a:rPr lang="en-US" sz="1800" dirty="0">
                <a:solidFill>
                  <a:schemeClr val="tx1"/>
                </a:solidFill>
              </a:rPr>
              <a:t>“I will not respond to yelling. I’ll be glad to respond to a calm voice.”</a:t>
            </a:r>
          </a:p>
          <a:p>
            <a:pPr>
              <a:spcBef>
                <a:spcPts val="0"/>
              </a:spcBef>
              <a:spcAft>
                <a:spcPts val="1200"/>
              </a:spcAft>
            </a:pPr>
            <a:r>
              <a:rPr lang="en-US" sz="1800" dirty="0">
                <a:solidFill>
                  <a:schemeClr val="tx1"/>
                </a:solidFill>
              </a:rPr>
              <a:t>Hold boundary if behavior becomes “not ignorable”</a:t>
            </a:r>
          </a:p>
          <a:p>
            <a:pPr marL="800100" lvl="1" indent="-342900">
              <a:lnSpc>
                <a:spcPct val="100000"/>
              </a:lnSpc>
              <a:spcBef>
                <a:spcPts val="0"/>
              </a:spcBef>
              <a:spcAft>
                <a:spcPts val="600"/>
              </a:spcAft>
              <a:buFont typeface="Wingdings" panose="05000000000000000000" pitchFamily="2" charset="2"/>
              <a:buChar char="§"/>
            </a:pPr>
            <a:r>
              <a:rPr lang="en-US" sz="1800" dirty="0">
                <a:solidFill>
                  <a:schemeClr val="tx1"/>
                </a:solidFill>
              </a:rPr>
              <a:t>Hold limit/consequence as “Robot Parent”</a:t>
            </a:r>
          </a:p>
          <a:p>
            <a:pPr marL="800100" lvl="1" indent="-342900">
              <a:lnSpc>
                <a:spcPct val="100000"/>
              </a:lnSpc>
              <a:spcBef>
                <a:spcPts val="0"/>
              </a:spcBef>
              <a:spcAft>
                <a:spcPts val="600"/>
              </a:spcAft>
              <a:buFont typeface="Wingdings" panose="05000000000000000000" pitchFamily="2" charset="2"/>
              <a:buChar char="§"/>
            </a:pPr>
            <a:r>
              <a:rPr lang="en-US" sz="1800" dirty="0">
                <a:solidFill>
                  <a:schemeClr val="tx1"/>
                </a:solidFill>
              </a:rPr>
              <a:t>Use few words, no lecturing, no eye contact</a:t>
            </a:r>
          </a:p>
          <a:p>
            <a:pPr marL="800100" lvl="1" indent="-342900">
              <a:lnSpc>
                <a:spcPct val="100000"/>
              </a:lnSpc>
              <a:spcBef>
                <a:spcPts val="0"/>
              </a:spcBef>
              <a:spcAft>
                <a:spcPts val="600"/>
              </a:spcAft>
              <a:buFont typeface="Wingdings" panose="05000000000000000000" pitchFamily="2" charset="2"/>
              <a:buChar char="§"/>
            </a:pPr>
            <a:r>
              <a:rPr lang="en-US" sz="1800" dirty="0">
                <a:solidFill>
                  <a:schemeClr val="tx1"/>
                </a:solidFill>
              </a:rPr>
              <a:t>Avoid criticizing, showing emotion, or “fueling the fire”</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2844870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Planned Ignoring Example</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
        <p:nvSpPr>
          <p:cNvPr id="4" name="TextBox 3">
            <a:extLst>
              <a:ext uri="{FF2B5EF4-FFF2-40B4-BE49-F238E27FC236}">
                <a16:creationId xmlns:a16="http://schemas.microsoft.com/office/drawing/2014/main" id="{D7362116-5858-A6B1-20FE-C9AA047FD38C}"/>
              </a:ext>
            </a:extLst>
          </p:cNvPr>
          <p:cNvSpPr txBox="1"/>
          <p:nvPr/>
        </p:nvSpPr>
        <p:spPr>
          <a:xfrm>
            <a:off x="2138900" y="1352550"/>
            <a:ext cx="4572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hlinkClick r:id="rId4"/>
              </a:rPr>
              <a:t>https://www.seattlechildrens.org/health-safety/classes-events/behavior-basics-class/</a:t>
            </a:r>
            <a:r>
              <a:rPr lang="en-US" sz="1800" dirty="0">
                <a:solidFill>
                  <a:schemeClr val="tx1"/>
                </a:solidFill>
              </a:rPr>
              <a:t> </a:t>
            </a:r>
          </a:p>
        </p:txBody>
      </p:sp>
    </p:spTree>
    <p:extLst>
      <p:ext uri="{BB962C8B-B14F-4D97-AF65-F5344CB8AC3E}">
        <p14:creationId xmlns:p14="http://schemas.microsoft.com/office/powerpoint/2010/main" val="3333125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Break out: Planning ignoring</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3352796"/>
          </a:xfrm>
        </p:spPr>
        <p:txBody>
          <a:bodyPr/>
          <a:lstStyle/>
          <a:p>
            <a:pPr>
              <a:spcBef>
                <a:spcPts val="0"/>
              </a:spcBef>
              <a:spcAft>
                <a:spcPts val="1200"/>
              </a:spcAft>
            </a:pPr>
            <a:r>
              <a:rPr lang="en-US" sz="2000" dirty="0">
                <a:solidFill>
                  <a:schemeClr val="tx1"/>
                </a:solidFill>
              </a:rPr>
              <a:t>Which behaviors will you ignore?</a:t>
            </a:r>
          </a:p>
          <a:p>
            <a:pPr>
              <a:spcBef>
                <a:spcPts val="0"/>
              </a:spcBef>
              <a:spcAft>
                <a:spcPts val="1200"/>
              </a:spcAft>
            </a:pPr>
            <a:r>
              <a:rPr lang="en-US" sz="2000" dirty="0">
                <a:solidFill>
                  <a:schemeClr val="tx1"/>
                </a:solidFill>
              </a:rPr>
              <a:t>What challenges might you encounter?</a:t>
            </a:r>
          </a:p>
          <a:p>
            <a:pPr>
              <a:spcBef>
                <a:spcPts val="0"/>
              </a:spcBef>
              <a:spcAft>
                <a:spcPts val="1200"/>
              </a:spcAft>
            </a:pPr>
            <a:r>
              <a:rPr lang="en-US" sz="2000" dirty="0">
                <a:solidFill>
                  <a:schemeClr val="tx1"/>
                </a:solidFill>
              </a:rPr>
              <a:t>What will</a:t>
            </a:r>
            <a:r>
              <a:rPr lang="en-US" sz="2000" dirty="0">
                <a:solidFill>
                  <a:schemeClr val="tx1"/>
                </a:solidFill>
                <a:latin typeface="Gotham Medium" pitchFamily="50" charset="0"/>
              </a:rPr>
              <a:t> you </a:t>
            </a:r>
            <a:r>
              <a:rPr lang="en-US" sz="2000" dirty="0">
                <a:solidFill>
                  <a:schemeClr val="tx1"/>
                </a:solidFill>
              </a:rPr>
              <a:t>do while ignoring to keep calm?</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4025501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0B6F21-D8F2-3259-3A23-B33FE062EC10}"/>
              </a:ext>
            </a:extLst>
          </p:cNvPr>
          <p:cNvPicPr>
            <a:picLocks noChangeAspect="1"/>
          </p:cNvPicPr>
          <p:nvPr/>
        </p:nvPicPr>
        <p:blipFill>
          <a:blip r:embed="rId3"/>
          <a:stretch>
            <a:fillRect/>
          </a:stretch>
        </p:blipFill>
        <p:spPr>
          <a:xfrm>
            <a:off x="2121722" y="211836"/>
            <a:ext cx="4900555" cy="5143500"/>
          </a:xfrm>
          <a:prstGeom prst="rect">
            <a:avLst/>
          </a:prstGeom>
        </p:spPr>
      </p:pic>
    </p:spTree>
    <p:extLst>
      <p:ext uri="{BB962C8B-B14F-4D97-AF65-F5344CB8AC3E}">
        <p14:creationId xmlns:p14="http://schemas.microsoft.com/office/powerpoint/2010/main" val="4138742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Ways to practice</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3352799"/>
          </a:xfrm>
        </p:spPr>
        <p:txBody>
          <a:bodyPr/>
          <a:lstStyle/>
          <a:p>
            <a:pPr marL="457200" indent="-457200">
              <a:buFont typeface="+mj-lt"/>
              <a:buAutoNum type="arabicPeriod"/>
            </a:pPr>
            <a:r>
              <a:rPr lang="en-US" sz="2000" dirty="0">
                <a:solidFill>
                  <a:srgbClr val="007A9B"/>
                </a:solidFill>
                <a:latin typeface="Gotham Bold" pitchFamily="50" charset="0"/>
              </a:rPr>
              <a:t>Catch ‘</a:t>
            </a:r>
            <a:r>
              <a:rPr lang="en-US" sz="2000" dirty="0" err="1">
                <a:solidFill>
                  <a:srgbClr val="007A9B"/>
                </a:solidFill>
                <a:latin typeface="Gotham Bold" pitchFamily="50" charset="0"/>
              </a:rPr>
              <a:t>Em</a:t>
            </a:r>
            <a:r>
              <a:rPr lang="en-US" sz="2000" dirty="0">
                <a:solidFill>
                  <a:srgbClr val="007A9B"/>
                </a:solidFill>
                <a:latin typeface="Gotham Bold" pitchFamily="50" charset="0"/>
              </a:rPr>
              <a:t> Being Good </a:t>
            </a:r>
          </a:p>
          <a:p>
            <a:pPr marL="457200" indent="-457200">
              <a:buFont typeface="+mj-lt"/>
              <a:buAutoNum type="arabicPeriod"/>
            </a:pPr>
            <a:r>
              <a:rPr lang="en-US" sz="2000" dirty="0">
                <a:solidFill>
                  <a:srgbClr val="007A9B"/>
                </a:solidFill>
                <a:latin typeface="Gotham Bold" pitchFamily="50" charset="0"/>
              </a:rPr>
              <a:t>Planned Ignoring</a:t>
            </a:r>
          </a:p>
          <a:p>
            <a:pPr marL="457200" indent="-457200">
              <a:buFont typeface="+mj-lt"/>
              <a:buAutoNum type="arabicPeriod"/>
            </a:pPr>
            <a:r>
              <a:rPr lang="en-US" sz="2000" dirty="0">
                <a:solidFill>
                  <a:srgbClr val="007A9B"/>
                </a:solidFill>
                <a:latin typeface="Gotham Bold" pitchFamily="50" charset="0"/>
              </a:rPr>
              <a:t>Keep doing Special Time</a:t>
            </a:r>
          </a:p>
          <a:p>
            <a:pPr marL="0" indent="0">
              <a:buNone/>
            </a:pPr>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152408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E4D2AF-AD61-434D-9C8B-0B50CDC7B305}"/>
              </a:ext>
            </a:extLst>
          </p:cNvPr>
          <p:cNvSpPr>
            <a:spLocks noGrp="1"/>
          </p:cNvSpPr>
          <p:nvPr>
            <p:ph sz="quarter" idx="10"/>
          </p:nvPr>
        </p:nvSpPr>
        <p:spPr>
          <a:xfrm>
            <a:off x="2895600" y="2128396"/>
            <a:ext cx="4724400" cy="443354"/>
          </a:xfrm>
        </p:spPr>
        <p:txBody>
          <a:bodyPr/>
          <a:lstStyle/>
          <a:p>
            <a:r>
              <a:rPr lang="en-US" dirty="0"/>
              <a:t>Week 3</a:t>
            </a:r>
          </a:p>
        </p:txBody>
      </p:sp>
    </p:spTree>
    <p:extLst>
      <p:ext uri="{BB962C8B-B14F-4D97-AF65-F5344CB8AC3E}">
        <p14:creationId xmlns:p14="http://schemas.microsoft.com/office/powerpoint/2010/main" val="1612730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Welcome back!</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marL="0" indent="0">
              <a:spcBef>
                <a:spcPts val="0"/>
              </a:spcBef>
              <a:spcAft>
                <a:spcPts val="1200"/>
              </a:spcAft>
              <a:buNone/>
            </a:pPr>
            <a:r>
              <a:rPr lang="en-US" sz="2000" dirty="0">
                <a:solidFill>
                  <a:schemeClr val="tx1"/>
                </a:solidFill>
              </a:rPr>
              <a:t>Homework review:</a:t>
            </a:r>
          </a:p>
          <a:p>
            <a:pPr>
              <a:spcBef>
                <a:spcPts val="0"/>
              </a:spcBef>
              <a:spcAft>
                <a:spcPts val="600"/>
              </a:spcAft>
            </a:pPr>
            <a:r>
              <a:rPr lang="en-US" sz="1600" dirty="0">
                <a:solidFill>
                  <a:schemeClr val="tx1"/>
                </a:solidFill>
              </a:rPr>
              <a:t>Catch ‘</a:t>
            </a:r>
            <a:r>
              <a:rPr lang="en-US" sz="1600" dirty="0" err="1">
                <a:solidFill>
                  <a:schemeClr val="tx1"/>
                </a:solidFill>
              </a:rPr>
              <a:t>Em</a:t>
            </a:r>
            <a:r>
              <a:rPr lang="en-US" sz="1600" dirty="0">
                <a:solidFill>
                  <a:schemeClr val="tx1"/>
                </a:solidFill>
              </a:rPr>
              <a:t> Being Good</a:t>
            </a:r>
          </a:p>
          <a:p>
            <a:pPr>
              <a:spcBef>
                <a:spcPts val="0"/>
              </a:spcBef>
              <a:spcAft>
                <a:spcPts val="600"/>
              </a:spcAft>
            </a:pPr>
            <a:r>
              <a:rPr lang="en-US" sz="1600" dirty="0">
                <a:solidFill>
                  <a:schemeClr val="tx1"/>
                </a:solidFill>
              </a:rPr>
              <a:t>Planned Ignoring</a:t>
            </a:r>
          </a:p>
          <a:p>
            <a:pPr>
              <a:spcBef>
                <a:spcPts val="0"/>
              </a:spcBef>
              <a:spcAft>
                <a:spcPts val="600"/>
              </a:spcAft>
            </a:pPr>
            <a:r>
              <a:rPr lang="en-US" sz="1600" dirty="0">
                <a:solidFill>
                  <a:schemeClr val="tx1"/>
                </a:solidFill>
              </a:rPr>
              <a:t>Special Time</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
        <p:nvSpPr>
          <p:cNvPr id="9" name="Explosion 1 5">
            <a:extLst>
              <a:ext uri="{FF2B5EF4-FFF2-40B4-BE49-F238E27FC236}">
                <a16:creationId xmlns:a16="http://schemas.microsoft.com/office/drawing/2014/main" id="{F1B56D49-2197-45CF-8CDA-EA8EAA8A3BD1}"/>
              </a:ext>
            </a:extLst>
          </p:cNvPr>
          <p:cNvSpPr/>
          <p:nvPr/>
        </p:nvSpPr>
        <p:spPr>
          <a:xfrm>
            <a:off x="5907087" y="1127523"/>
            <a:ext cx="2750033" cy="265474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otham Medium" pitchFamily="50" charset="0"/>
                <a:ea typeface="HGSMinchoE" panose="020B0400000000000000" pitchFamily="18" charset="-128"/>
              </a:rPr>
              <a:t>Observations?</a:t>
            </a:r>
          </a:p>
          <a:p>
            <a:pPr algn="ctr"/>
            <a:r>
              <a:rPr lang="en-US" sz="1400" dirty="0">
                <a:latin typeface="Gotham Medium" pitchFamily="50" charset="0"/>
                <a:ea typeface="HGSMinchoE" panose="020B0400000000000000" pitchFamily="18" charset="-128"/>
              </a:rPr>
              <a:t>Insight?</a:t>
            </a:r>
            <a:br>
              <a:rPr lang="en-US" sz="1400" dirty="0">
                <a:latin typeface="Gotham Medium" pitchFamily="50" charset="0"/>
                <a:ea typeface="HGSMinchoE" panose="020B0400000000000000" pitchFamily="18" charset="-128"/>
              </a:rPr>
            </a:br>
            <a:r>
              <a:rPr lang="en-US" sz="1400" dirty="0">
                <a:latin typeface="Gotham Medium" pitchFamily="50" charset="0"/>
                <a:ea typeface="HGSMinchoE" panose="020B0400000000000000" pitchFamily="18" charset="-128"/>
              </a:rPr>
              <a:t>Questions?</a:t>
            </a:r>
          </a:p>
        </p:txBody>
      </p:sp>
    </p:spTree>
    <p:extLst>
      <p:ext uri="{BB962C8B-B14F-4D97-AF65-F5344CB8AC3E}">
        <p14:creationId xmlns:p14="http://schemas.microsoft.com/office/powerpoint/2010/main" val="124185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err="1">
                <a:solidFill>
                  <a:srgbClr val="007A9B"/>
                </a:solidFill>
              </a:rPr>
              <a:t>TeleGroup</a:t>
            </a:r>
            <a:r>
              <a:rPr lang="en-US" dirty="0">
                <a:solidFill>
                  <a:srgbClr val="007A9B"/>
                </a:solidFill>
              </a:rPr>
              <a:t> guidelines</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a:spcBef>
                <a:spcPts val="0"/>
              </a:spcBef>
              <a:spcAft>
                <a:spcPts val="600"/>
              </a:spcAft>
            </a:pPr>
            <a:r>
              <a:rPr lang="en-US" sz="2000" dirty="0">
                <a:solidFill>
                  <a:schemeClr val="tx1"/>
                </a:solidFill>
                <a:latin typeface="Gotham Medium" pitchFamily="50" charset="0"/>
              </a:rPr>
              <a:t>Please do:</a:t>
            </a:r>
          </a:p>
          <a:p>
            <a:pPr marL="800100" lvl="1" indent="-342900">
              <a:spcBef>
                <a:spcPts val="0"/>
              </a:spcBef>
              <a:spcAft>
                <a:spcPts val="600"/>
              </a:spcAft>
              <a:buFont typeface="Wingdings" panose="05000000000000000000" pitchFamily="2" charset="2"/>
              <a:buChar char="§"/>
            </a:pPr>
            <a:r>
              <a:rPr lang="en-US" sz="1600" dirty="0">
                <a:solidFill>
                  <a:schemeClr val="tx1"/>
                </a:solidFill>
              </a:rPr>
              <a:t>Turn on your video! </a:t>
            </a:r>
          </a:p>
          <a:p>
            <a:pPr marL="800100" lvl="1" indent="-342900">
              <a:spcBef>
                <a:spcPts val="0"/>
              </a:spcBef>
              <a:spcAft>
                <a:spcPts val="600"/>
              </a:spcAft>
              <a:buFont typeface="Wingdings" panose="05000000000000000000" pitchFamily="2" charset="2"/>
              <a:buChar char="§"/>
            </a:pPr>
            <a:r>
              <a:rPr lang="en-US" sz="1600" dirty="0">
                <a:solidFill>
                  <a:schemeClr val="tx1"/>
                </a:solidFill>
              </a:rPr>
              <a:t>Mute when not talking</a:t>
            </a:r>
          </a:p>
          <a:p>
            <a:pPr marL="800100" lvl="1" indent="-342900">
              <a:spcBef>
                <a:spcPts val="0"/>
              </a:spcBef>
              <a:spcAft>
                <a:spcPts val="600"/>
              </a:spcAft>
              <a:buFont typeface="Wingdings" panose="05000000000000000000" pitchFamily="2" charset="2"/>
              <a:buChar char="§"/>
            </a:pPr>
            <a:r>
              <a:rPr lang="en-US" sz="1600" dirty="0">
                <a:solidFill>
                  <a:schemeClr val="tx1"/>
                </a:solidFill>
              </a:rPr>
              <a:t>Prop up device</a:t>
            </a:r>
          </a:p>
          <a:p>
            <a:pPr marL="800100" lvl="1" indent="-342900">
              <a:spcBef>
                <a:spcPts val="0"/>
              </a:spcBef>
              <a:spcAft>
                <a:spcPts val="600"/>
              </a:spcAft>
              <a:buFont typeface="Wingdings" panose="05000000000000000000" pitchFamily="2" charset="2"/>
              <a:buChar char="§"/>
            </a:pPr>
            <a:r>
              <a:rPr lang="en-US" sz="1600" dirty="0">
                <a:solidFill>
                  <a:schemeClr val="tx1"/>
                </a:solidFill>
              </a:rPr>
              <a:t>Use the chat, hand raising, and “reaction” emojis anytime</a:t>
            </a:r>
          </a:p>
          <a:p>
            <a:pPr marL="800100" lvl="1" indent="-342900">
              <a:spcBef>
                <a:spcPts val="0"/>
              </a:spcBef>
              <a:spcAft>
                <a:spcPts val="600"/>
              </a:spcAft>
              <a:buFont typeface="Wingdings" panose="05000000000000000000" pitchFamily="2" charset="2"/>
              <a:buChar char="§"/>
            </a:pPr>
            <a:r>
              <a:rPr lang="en-US" sz="1600" dirty="0">
                <a:solidFill>
                  <a:schemeClr val="tx1"/>
                </a:solidFill>
              </a:rPr>
              <a:t>Use big nonverbal communication to support each other</a:t>
            </a:r>
          </a:p>
          <a:p>
            <a:pPr marL="800100" lvl="1" indent="-342900">
              <a:spcBef>
                <a:spcPts val="0"/>
              </a:spcBef>
              <a:spcAft>
                <a:spcPts val="600"/>
              </a:spcAft>
              <a:buFont typeface="Wingdings" panose="05000000000000000000" pitchFamily="2" charset="2"/>
              <a:buChar char="§"/>
            </a:pPr>
            <a:r>
              <a:rPr lang="en-US" sz="1600" dirty="0">
                <a:solidFill>
                  <a:schemeClr val="tx1"/>
                </a:solidFill>
              </a:rPr>
              <a:t>Try to remain in one place</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1024509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Effective instructions</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r>
              <a:rPr lang="en-US" sz="2200" dirty="0">
                <a:solidFill>
                  <a:schemeClr val="tx1"/>
                </a:solidFill>
                <a:latin typeface="Gotham Medium" pitchFamily="50" charset="0"/>
              </a:rPr>
              <a:t>Get the child’s attention </a:t>
            </a:r>
          </a:p>
          <a:p>
            <a:r>
              <a:rPr lang="en-US" sz="2200" dirty="0">
                <a:solidFill>
                  <a:schemeClr val="tx1"/>
                </a:solidFill>
                <a:latin typeface="Gotham Medium" pitchFamily="50" charset="0"/>
              </a:rPr>
              <a:t>Direct and specific</a:t>
            </a:r>
          </a:p>
          <a:p>
            <a:r>
              <a:rPr lang="en-US" sz="2200" dirty="0">
                <a:solidFill>
                  <a:schemeClr val="tx1"/>
                </a:solidFill>
                <a:latin typeface="Gotham Medium" pitchFamily="50" charset="0"/>
              </a:rPr>
              <a:t>Only one at a time</a:t>
            </a:r>
          </a:p>
          <a:p>
            <a:r>
              <a:rPr lang="en-US" sz="2200" dirty="0">
                <a:solidFill>
                  <a:schemeClr val="tx1"/>
                </a:solidFill>
                <a:latin typeface="Gotham Medium" pitchFamily="50" charset="0"/>
              </a:rPr>
              <a:t>Followed by 10 seconds of silence</a:t>
            </a:r>
          </a:p>
          <a:p>
            <a:r>
              <a:rPr lang="en-US" sz="2200" dirty="0">
                <a:solidFill>
                  <a:schemeClr val="tx1"/>
                </a:solidFill>
                <a:latin typeface="Gotham Medium" pitchFamily="50" charset="0"/>
              </a:rPr>
              <a:t>Praise steps toward compliance</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2079666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Instruction traps</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graphicFrame>
        <p:nvGraphicFramePr>
          <p:cNvPr id="9" name="Content Placeholder 3">
            <a:extLst>
              <a:ext uri="{FF2B5EF4-FFF2-40B4-BE49-F238E27FC236}">
                <a16:creationId xmlns:a16="http://schemas.microsoft.com/office/drawing/2014/main" id="{11A1B493-1CE0-4BC0-B497-04496EE35B62}"/>
              </a:ext>
            </a:extLst>
          </p:cNvPr>
          <p:cNvGraphicFramePr>
            <a:graphicFrameLocks/>
          </p:cNvGraphicFramePr>
          <p:nvPr>
            <p:extLst>
              <p:ext uri="{D42A27DB-BD31-4B8C-83A1-F6EECF244321}">
                <p14:modId xmlns:p14="http://schemas.microsoft.com/office/powerpoint/2010/main" val="3581549929"/>
              </p:ext>
            </p:extLst>
          </p:nvPr>
        </p:nvGraphicFramePr>
        <p:xfrm>
          <a:off x="457200" y="1047750"/>
          <a:ext cx="7620000" cy="3474720"/>
        </p:xfrm>
        <a:graphic>
          <a:graphicData uri="http://schemas.openxmlformats.org/drawingml/2006/table">
            <a:tbl>
              <a:tblPr firstRow="1" bandRow="1">
                <a:tableStyleId>{5C22544A-7EE6-4342-B048-85BDC9FD1C3A}</a:tableStyleId>
              </a:tblPr>
              <a:tblGrid>
                <a:gridCol w="1552221">
                  <a:extLst>
                    <a:ext uri="{9D8B030D-6E8A-4147-A177-3AD203B41FA5}">
                      <a16:colId xmlns:a16="http://schemas.microsoft.com/office/drawing/2014/main" val="2020417440"/>
                    </a:ext>
                  </a:extLst>
                </a:gridCol>
                <a:gridCol w="6067779">
                  <a:extLst>
                    <a:ext uri="{9D8B030D-6E8A-4147-A177-3AD203B41FA5}">
                      <a16:colId xmlns:a16="http://schemas.microsoft.com/office/drawing/2014/main" val="1165933551"/>
                    </a:ext>
                  </a:extLst>
                </a:gridCol>
              </a:tblGrid>
              <a:tr h="370840">
                <a:tc>
                  <a:txBody>
                    <a:bodyPr/>
                    <a:lstStyle/>
                    <a:p>
                      <a:r>
                        <a:rPr lang="en-US" sz="2000" dirty="0"/>
                        <a:t>Traps</a:t>
                      </a:r>
                    </a:p>
                  </a:txBody>
                  <a:tcPr/>
                </a:tc>
                <a:tc>
                  <a:txBody>
                    <a:bodyPr/>
                    <a:lstStyle/>
                    <a:p>
                      <a:endParaRPr lang="en-US" sz="2000" dirty="0"/>
                    </a:p>
                  </a:txBody>
                  <a:tcPr/>
                </a:tc>
                <a:extLst>
                  <a:ext uri="{0D108BD9-81ED-4DB2-BD59-A6C34878D82A}">
                    <a16:rowId xmlns:a16="http://schemas.microsoft.com/office/drawing/2014/main" val="2982074866"/>
                  </a:ext>
                </a:extLst>
              </a:tr>
              <a:tr h="370840">
                <a:tc>
                  <a:txBody>
                    <a:bodyPr/>
                    <a:lstStyle/>
                    <a:p>
                      <a:r>
                        <a:rPr lang="en-US" sz="2000" u="sng" kern="1200" dirty="0">
                          <a:solidFill>
                            <a:schemeClr val="dk1"/>
                          </a:solidFill>
                          <a:effectLst/>
                          <a:latin typeface="+mn-lt"/>
                          <a:ea typeface="+mn-ea"/>
                          <a:cs typeface="+mn-cs"/>
                        </a:rPr>
                        <a:t>Buried</a:t>
                      </a:r>
                      <a:endParaRPr lang="en-US" sz="2000" dirty="0"/>
                    </a:p>
                  </a:txBody>
                  <a:tcPr/>
                </a:tc>
                <a:tc>
                  <a:txBody>
                    <a:bodyPr/>
                    <a:lstStyle/>
                    <a:p>
                      <a:r>
                        <a:rPr lang="en-US" sz="2000" kern="1200" dirty="0">
                          <a:solidFill>
                            <a:schemeClr val="dk1"/>
                          </a:solidFill>
                          <a:effectLst/>
                          <a:latin typeface="+mn-lt"/>
                          <a:ea typeface="+mn-ea"/>
                          <a:cs typeface="+mn-cs"/>
                        </a:rPr>
                        <a:t>Too much talking or explaining</a:t>
                      </a:r>
                      <a:endParaRPr lang="en-US" sz="2000" dirty="0"/>
                    </a:p>
                  </a:txBody>
                  <a:tcPr/>
                </a:tc>
                <a:extLst>
                  <a:ext uri="{0D108BD9-81ED-4DB2-BD59-A6C34878D82A}">
                    <a16:rowId xmlns:a16="http://schemas.microsoft.com/office/drawing/2014/main" val="412496767"/>
                  </a:ext>
                </a:extLst>
              </a:tr>
              <a:tr h="370840">
                <a:tc>
                  <a:txBody>
                    <a:bodyPr/>
                    <a:lstStyle/>
                    <a:p>
                      <a:r>
                        <a:rPr lang="en-US" sz="2000" u="sng" kern="1200" dirty="0">
                          <a:solidFill>
                            <a:schemeClr val="dk1"/>
                          </a:solidFill>
                          <a:effectLst/>
                          <a:latin typeface="+mn-lt"/>
                          <a:ea typeface="+mn-ea"/>
                          <a:cs typeface="+mn-cs"/>
                        </a:rPr>
                        <a:t>Chain</a:t>
                      </a:r>
                      <a:endParaRPr lang="en-US" sz="2000" dirty="0"/>
                    </a:p>
                  </a:txBody>
                  <a:tcPr/>
                </a:tc>
                <a:tc>
                  <a:txBody>
                    <a:bodyPr/>
                    <a:lstStyle/>
                    <a:p>
                      <a:r>
                        <a:rPr lang="en-US" sz="2000" kern="1200" dirty="0">
                          <a:solidFill>
                            <a:schemeClr val="dk1"/>
                          </a:solidFill>
                          <a:effectLst/>
                          <a:latin typeface="+mn-lt"/>
                          <a:ea typeface="+mn-ea"/>
                          <a:cs typeface="+mn-cs"/>
                        </a:rPr>
                        <a:t>Many steps</a:t>
                      </a:r>
                      <a:endParaRPr lang="en-US" sz="2000" dirty="0"/>
                    </a:p>
                  </a:txBody>
                  <a:tcPr/>
                </a:tc>
                <a:extLst>
                  <a:ext uri="{0D108BD9-81ED-4DB2-BD59-A6C34878D82A}">
                    <a16:rowId xmlns:a16="http://schemas.microsoft.com/office/drawing/2014/main" val="1675523208"/>
                  </a:ext>
                </a:extLst>
              </a:tr>
              <a:tr h="370840">
                <a:tc>
                  <a:txBody>
                    <a:bodyPr/>
                    <a:lstStyle/>
                    <a:p>
                      <a:r>
                        <a:rPr lang="en-US" sz="2000" u="sng" kern="1200" dirty="0">
                          <a:solidFill>
                            <a:schemeClr val="dk1"/>
                          </a:solidFill>
                          <a:effectLst/>
                          <a:latin typeface="+mn-lt"/>
                          <a:ea typeface="+mn-ea"/>
                          <a:cs typeface="+mn-cs"/>
                        </a:rPr>
                        <a:t>Question</a:t>
                      </a:r>
                      <a:endParaRPr lang="en-US" sz="2000" dirty="0"/>
                    </a:p>
                  </a:txBody>
                  <a:tcPr/>
                </a:tc>
                <a:tc>
                  <a:txBody>
                    <a:bodyPr/>
                    <a:lstStyle/>
                    <a:p>
                      <a:r>
                        <a:rPr lang="en-US" sz="2000" kern="1200" dirty="0">
                          <a:solidFill>
                            <a:schemeClr val="dk1"/>
                          </a:solidFill>
                          <a:effectLst/>
                          <a:latin typeface="+mn-lt"/>
                          <a:ea typeface="+mn-ea"/>
                          <a:cs typeface="+mn-cs"/>
                        </a:rPr>
                        <a:t>Makes it sound optional</a:t>
                      </a:r>
                      <a:endParaRPr lang="en-US" sz="2000" dirty="0"/>
                    </a:p>
                  </a:txBody>
                  <a:tcPr/>
                </a:tc>
                <a:extLst>
                  <a:ext uri="{0D108BD9-81ED-4DB2-BD59-A6C34878D82A}">
                    <a16:rowId xmlns:a16="http://schemas.microsoft.com/office/drawing/2014/main" val="575706404"/>
                  </a:ext>
                </a:extLst>
              </a:tr>
              <a:tr h="370840">
                <a:tc>
                  <a:txBody>
                    <a:bodyPr/>
                    <a:lstStyle/>
                    <a:p>
                      <a:r>
                        <a:rPr lang="en-US" sz="2000" u="sng" kern="1200" dirty="0">
                          <a:solidFill>
                            <a:schemeClr val="dk1"/>
                          </a:solidFill>
                          <a:effectLst/>
                          <a:latin typeface="+mn-lt"/>
                          <a:ea typeface="+mn-ea"/>
                          <a:cs typeface="+mn-cs"/>
                        </a:rPr>
                        <a:t>Vague</a:t>
                      </a:r>
                      <a:endParaRPr lang="en-US" sz="2000" dirty="0"/>
                    </a:p>
                  </a:txBody>
                  <a:tcPr/>
                </a:tc>
                <a:tc>
                  <a:txBody>
                    <a:bodyPr/>
                    <a:lstStyle/>
                    <a:p>
                      <a:r>
                        <a:rPr lang="en-US" sz="2000" kern="1200" dirty="0">
                          <a:solidFill>
                            <a:schemeClr val="dk1"/>
                          </a:solidFill>
                          <a:effectLst/>
                          <a:latin typeface="+mn-lt"/>
                          <a:ea typeface="+mn-ea"/>
                          <a:cs typeface="+mn-cs"/>
                        </a:rPr>
                        <a:t>Nonspecific,</a:t>
                      </a:r>
                      <a:r>
                        <a:rPr lang="en-US" sz="2000" kern="1200" baseline="0" dirty="0">
                          <a:solidFill>
                            <a:schemeClr val="dk1"/>
                          </a:solidFill>
                          <a:effectLst/>
                          <a:latin typeface="+mn-lt"/>
                          <a:ea typeface="+mn-ea"/>
                          <a:cs typeface="+mn-cs"/>
                        </a:rPr>
                        <a:t> like “Behave yourself,” “Listen better” or “Be respectful”</a:t>
                      </a:r>
                      <a:endParaRPr lang="en-US" sz="2000" dirty="0"/>
                    </a:p>
                  </a:txBody>
                  <a:tcPr/>
                </a:tc>
                <a:extLst>
                  <a:ext uri="{0D108BD9-81ED-4DB2-BD59-A6C34878D82A}">
                    <a16:rowId xmlns:a16="http://schemas.microsoft.com/office/drawing/2014/main" val="3928247629"/>
                  </a:ext>
                </a:extLst>
              </a:tr>
              <a:tr h="370840">
                <a:tc>
                  <a:txBody>
                    <a:bodyPr/>
                    <a:lstStyle/>
                    <a:p>
                      <a:r>
                        <a:rPr lang="en-US" sz="2000" u="sng" kern="1200" dirty="0">
                          <a:solidFill>
                            <a:schemeClr val="dk1"/>
                          </a:solidFill>
                          <a:effectLst/>
                          <a:latin typeface="+mn-lt"/>
                          <a:ea typeface="+mn-ea"/>
                          <a:cs typeface="+mn-cs"/>
                        </a:rPr>
                        <a:t>Let’s</a:t>
                      </a:r>
                      <a:endParaRPr lang="en-US" sz="2000" dirty="0"/>
                    </a:p>
                  </a:txBody>
                  <a:tcPr/>
                </a:tc>
                <a:tc>
                  <a:txBody>
                    <a:bodyPr/>
                    <a:lstStyle/>
                    <a:p>
                      <a:r>
                        <a:rPr lang="en-US" sz="2000" kern="1200" dirty="0">
                          <a:solidFill>
                            <a:schemeClr val="dk1"/>
                          </a:solidFill>
                          <a:effectLst/>
                          <a:latin typeface="+mn-lt"/>
                          <a:ea typeface="+mn-ea"/>
                          <a:cs typeface="+mn-cs"/>
                        </a:rPr>
                        <a:t>Sounds like you’ll be doing it together</a:t>
                      </a:r>
                      <a:endParaRPr lang="en-US" sz="2000" dirty="0"/>
                    </a:p>
                  </a:txBody>
                  <a:tcPr/>
                </a:tc>
                <a:extLst>
                  <a:ext uri="{0D108BD9-81ED-4DB2-BD59-A6C34878D82A}">
                    <a16:rowId xmlns:a16="http://schemas.microsoft.com/office/drawing/2014/main" val="1775545785"/>
                  </a:ext>
                </a:extLst>
              </a:tr>
              <a:tr h="370840">
                <a:tc>
                  <a:txBody>
                    <a:bodyPr/>
                    <a:lstStyle/>
                    <a:p>
                      <a:r>
                        <a:rPr lang="en-US" sz="2000" u="sng" kern="1200" dirty="0">
                          <a:solidFill>
                            <a:schemeClr val="dk1"/>
                          </a:solidFill>
                          <a:effectLst/>
                          <a:latin typeface="+mn-lt"/>
                          <a:ea typeface="+mn-ea"/>
                          <a:cs typeface="+mn-cs"/>
                        </a:rPr>
                        <a:t>Distance</a:t>
                      </a:r>
                      <a:endParaRPr lang="en-US" sz="2000" dirty="0"/>
                    </a:p>
                  </a:txBody>
                  <a:tcPr/>
                </a:tc>
                <a:tc>
                  <a:txBody>
                    <a:bodyPr/>
                    <a:lstStyle/>
                    <a:p>
                      <a:r>
                        <a:rPr lang="en-US" sz="2000" kern="1200" dirty="0">
                          <a:solidFill>
                            <a:schemeClr val="dk1"/>
                          </a:solidFill>
                          <a:effectLst/>
                          <a:latin typeface="+mn-lt"/>
                          <a:ea typeface="+mn-ea"/>
                          <a:cs typeface="+mn-cs"/>
                        </a:rPr>
                        <a:t>Yelled from a distance, not in the “window” of attention</a:t>
                      </a:r>
                      <a:endParaRPr lang="en-US" sz="2000" dirty="0"/>
                    </a:p>
                  </a:txBody>
                  <a:tcPr/>
                </a:tc>
                <a:extLst>
                  <a:ext uri="{0D108BD9-81ED-4DB2-BD59-A6C34878D82A}">
                    <a16:rowId xmlns:a16="http://schemas.microsoft.com/office/drawing/2014/main" val="3023826621"/>
                  </a:ext>
                </a:extLst>
              </a:tr>
              <a:tr h="370840">
                <a:tc>
                  <a:txBody>
                    <a:bodyPr/>
                    <a:lstStyle/>
                    <a:p>
                      <a:r>
                        <a:rPr lang="en-US" sz="2000" u="sng" kern="1200" dirty="0">
                          <a:solidFill>
                            <a:schemeClr val="dk1"/>
                          </a:solidFill>
                          <a:effectLst/>
                          <a:latin typeface="+mn-lt"/>
                          <a:ea typeface="+mn-ea"/>
                          <a:cs typeface="+mn-cs"/>
                        </a:rPr>
                        <a:t>Repeated</a:t>
                      </a:r>
                      <a:endParaRPr lang="en-US" sz="2000" dirty="0"/>
                    </a:p>
                  </a:txBody>
                  <a:tcPr/>
                </a:tc>
                <a:tc>
                  <a:txBody>
                    <a:bodyPr/>
                    <a:lstStyle/>
                    <a:p>
                      <a:pPr marL="91440" marR="0" algn="just">
                        <a:lnSpc>
                          <a:spcPct val="11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Repeating same instruction without reaching a limit</a:t>
                      </a:r>
                    </a:p>
                  </a:txBody>
                  <a:tcPr marL="68580" marR="68580" marT="0" marB="0"/>
                </a:tc>
                <a:extLst>
                  <a:ext uri="{0D108BD9-81ED-4DB2-BD59-A6C34878D82A}">
                    <a16:rowId xmlns:a16="http://schemas.microsoft.com/office/drawing/2014/main" val="4113486148"/>
                  </a:ext>
                </a:extLst>
              </a:tr>
            </a:tbl>
          </a:graphicData>
        </a:graphic>
      </p:graphicFrame>
    </p:spTree>
    <p:extLst>
      <p:ext uri="{BB962C8B-B14F-4D97-AF65-F5344CB8AC3E}">
        <p14:creationId xmlns:p14="http://schemas.microsoft.com/office/powerpoint/2010/main" val="3331511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FD2E-F102-43E7-A646-D8D77F6CC938}"/>
              </a:ext>
            </a:extLst>
          </p:cNvPr>
          <p:cNvSpPr txBox="1">
            <a:spLocks/>
          </p:cNvSpPr>
          <p:nvPr/>
        </p:nvSpPr>
        <p:spPr>
          <a:xfrm>
            <a:off x="466725" y="1428750"/>
            <a:ext cx="8229600" cy="857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Gotham Medium" pitchFamily="50" charset="0"/>
              </a:rPr>
              <a:t>“Let’s get ready to go!”</a:t>
            </a:r>
          </a:p>
        </p:txBody>
      </p:sp>
      <p:sp>
        <p:nvSpPr>
          <p:cNvPr id="3" name="Content Placeholder 2">
            <a:extLst>
              <a:ext uri="{FF2B5EF4-FFF2-40B4-BE49-F238E27FC236}">
                <a16:creationId xmlns:a16="http://schemas.microsoft.com/office/drawing/2014/main" id="{30345EB9-9621-450F-B271-3518CC01508B}"/>
              </a:ext>
            </a:extLst>
          </p:cNvPr>
          <p:cNvSpPr txBox="1">
            <a:spLocks/>
          </p:cNvSpPr>
          <p:nvPr/>
        </p:nvSpPr>
        <p:spPr>
          <a:xfrm>
            <a:off x="914400" y="3028951"/>
            <a:ext cx="7391400" cy="1219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Gotham Medium" pitchFamily="50" charset="0"/>
              </a:rPr>
              <a:t>   Please put on your shoes now.</a:t>
            </a:r>
          </a:p>
          <a:p>
            <a:pPr marL="0" indent="0">
              <a:buFont typeface="Arial" panose="020B0604020202020204" pitchFamily="34" charset="0"/>
              <a:buNone/>
            </a:pPr>
            <a:r>
              <a:rPr lang="en-US" sz="3200" dirty="0">
                <a:latin typeface="Gotham Medium" pitchFamily="50" charset="0"/>
              </a:rPr>
              <a:t> Please put the LEGOs into the bin.</a:t>
            </a:r>
          </a:p>
        </p:txBody>
      </p:sp>
    </p:spTree>
    <p:extLst>
      <p:ext uri="{BB962C8B-B14F-4D97-AF65-F5344CB8AC3E}">
        <p14:creationId xmlns:p14="http://schemas.microsoft.com/office/powerpoint/2010/main" val="362889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8EFE-617F-4194-B5E0-633A8D5893A1}"/>
              </a:ext>
            </a:extLst>
          </p:cNvPr>
          <p:cNvSpPr txBox="1">
            <a:spLocks/>
          </p:cNvSpPr>
          <p:nvPr/>
        </p:nvSpPr>
        <p:spPr>
          <a:xfrm>
            <a:off x="466725" y="1200150"/>
            <a:ext cx="8229600" cy="12954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dirty="0">
                <a:latin typeface="Gotham Medium" pitchFamily="50" charset="0"/>
              </a:rPr>
              <a:t>“I am tired of all the mess in here!  You need to clean up and I don’t want to hear any complaining.”</a:t>
            </a:r>
          </a:p>
        </p:txBody>
      </p:sp>
      <p:sp>
        <p:nvSpPr>
          <p:cNvPr id="3" name="Content Placeholder 2">
            <a:extLst>
              <a:ext uri="{FF2B5EF4-FFF2-40B4-BE49-F238E27FC236}">
                <a16:creationId xmlns:a16="http://schemas.microsoft.com/office/drawing/2014/main" id="{0B3140B1-B4A0-4364-A8A4-73711DB49312}"/>
              </a:ext>
            </a:extLst>
          </p:cNvPr>
          <p:cNvSpPr txBox="1">
            <a:spLocks/>
          </p:cNvSpPr>
          <p:nvPr/>
        </p:nvSpPr>
        <p:spPr>
          <a:xfrm>
            <a:off x="466725" y="3275369"/>
            <a:ext cx="8229600" cy="121919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spcBef>
                <a:spcPts val="0"/>
              </a:spcBef>
              <a:buFont typeface="Arial" panose="020B0604020202020204" pitchFamily="34" charset="0"/>
              <a:buNone/>
            </a:pPr>
            <a:r>
              <a:rPr lang="en-US" dirty="0">
                <a:latin typeface="Gotham Medium" pitchFamily="50" charset="0"/>
              </a:rPr>
              <a:t>   Please start by putting the clothes in the hamper.</a:t>
            </a:r>
          </a:p>
          <a:p>
            <a:pPr marL="0" indent="0" algn="ctr">
              <a:lnSpc>
                <a:spcPct val="130000"/>
              </a:lnSpc>
              <a:spcBef>
                <a:spcPts val="0"/>
              </a:spcBef>
              <a:buFont typeface="Arial" panose="020B0604020202020204" pitchFamily="34" charset="0"/>
              <a:buNone/>
            </a:pPr>
            <a:r>
              <a:rPr lang="en-US" dirty="0">
                <a:latin typeface="Gotham Medium" pitchFamily="50" charset="0"/>
              </a:rPr>
              <a:t> Please put away everything lying on the ground.</a:t>
            </a:r>
          </a:p>
        </p:txBody>
      </p:sp>
    </p:spTree>
    <p:extLst>
      <p:ext uri="{BB962C8B-B14F-4D97-AF65-F5344CB8AC3E}">
        <p14:creationId xmlns:p14="http://schemas.microsoft.com/office/powerpoint/2010/main" val="127174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4285-C780-43CB-BFAC-098E35EA52BB}"/>
              </a:ext>
            </a:extLst>
          </p:cNvPr>
          <p:cNvSpPr txBox="1">
            <a:spLocks/>
          </p:cNvSpPr>
          <p:nvPr/>
        </p:nvSpPr>
        <p:spPr>
          <a:xfrm>
            <a:off x="457200" y="1276350"/>
            <a:ext cx="8229600" cy="13144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200" dirty="0">
                <a:latin typeface="Gotham Medium" pitchFamily="50" charset="0"/>
              </a:rPr>
              <a:t>“You need to be respectful to your coach”</a:t>
            </a:r>
          </a:p>
        </p:txBody>
      </p:sp>
      <p:sp>
        <p:nvSpPr>
          <p:cNvPr id="3" name="Content Placeholder 2">
            <a:extLst>
              <a:ext uri="{FF2B5EF4-FFF2-40B4-BE49-F238E27FC236}">
                <a16:creationId xmlns:a16="http://schemas.microsoft.com/office/drawing/2014/main" id="{B9FA7319-1F0B-4C91-9BCE-5FB6281FA76B}"/>
              </a:ext>
            </a:extLst>
          </p:cNvPr>
          <p:cNvSpPr txBox="1">
            <a:spLocks/>
          </p:cNvSpPr>
          <p:nvPr/>
        </p:nvSpPr>
        <p:spPr>
          <a:xfrm>
            <a:off x="990600" y="2571750"/>
            <a:ext cx="6858000" cy="2133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Font typeface="Arial" panose="020B0604020202020204" pitchFamily="34" charset="0"/>
              <a:buNone/>
            </a:pPr>
            <a:r>
              <a:rPr lang="en-US" dirty="0">
                <a:latin typeface="Gotham Medium" pitchFamily="50" charset="0"/>
              </a:rPr>
              <a:t>   Please turn your body and eyes to your coach when he talks.</a:t>
            </a:r>
          </a:p>
          <a:p>
            <a:pPr marL="0" indent="0" algn="ctr">
              <a:lnSpc>
                <a:spcPct val="100000"/>
              </a:lnSpc>
              <a:spcBef>
                <a:spcPts val="0"/>
              </a:spcBef>
              <a:buFont typeface="Arial" panose="020B0604020202020204" pitchFamily="34" charset="0"/>
              <a:buNone/>
            </a:pPr>
            <a:r>
              <a:rPr lang="en-US" dirty="0">
                <a:latin typeface="Gotham Medium" pitchFamily="50" charset="0"/>
              </a:rPr>
              <a:t> Please put the soccer ball down when your coach talks</a:t>
            </a:r>
          </a:p>
        </p:txBody>
      </p:sp>
    </p:spTree>
    <p:extLst>
      <p:ext uri="{BB962C8B-B14F-4D97-AF65-F5344CB8AC3E}">
        <p14:creationId xmlns:p14="http://schemas.microsoft.com/office/powerpoint/2010/main" val="41066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1581150"/>
            <a:ext cx="2849569" cy="235743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a:t>Kids with ADHD or challenging behavior need more practice and motivation to master a routine</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Rewards increase motivation and consistency</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a:t>Eventually, you’ll fade out the reward</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16223" b="-3"/>
          <a:stretch/>
        </p:blipFill>
        <p:spPr>
          <a:xfrm>
            <a:off x="3757789" y="10"/>
            <a:ext cx="5386210" cy="5143490"/>
          </a:xfrm>
          <a:prstGeom prst="rect">
            <a:avLst/>
          </a:prstGeom>
          <a:effectLst/>
        </p:spPr>
      </p:pic>
      <p:sp>
        <p:nvSpPr>
          <p:cNvPr id="2" name="Title 1"/>
          <p:cNvSpPr>
            <a:spLocks noGrp="1"/>
          </p:cNvSpPr>
          <p:nvPr>
            <p:ph type="title"/>
          </p:nvPr>
        </p:nvSpPr>
        <p:spPr/>
        <p:txBody>
          <a:bodyPr>
            <a:noAutofit/>
          </a:bodyPr>
          <a:lstStyle/>
          <a:p>
            <a:br>
              <a:rPr lang="en-US" sz="3200" dirty="0"/>
            </a:br>
            <a:r>
              <a:rPr lang="en-US" sz="3200" dirty="0"/>
              <a:t>    Why does my child </a:t>
            </a:r>
            <a:br>
              <a:rPr lang="en-US" sz="3200" dirty="0"/>
            </a:br>
            <a:r>
              <a:rPr lang="en-US" sz="3200" dirty="0"/>
              <a:t>        need rewards?</a:t>
            </a:r>
          </a:p>
        </p:txBody>
      </p:sp>
    </p:spTree>
    <p:extLst>
      <p:ext uri="{BB962C8B-B14F-4D97-AF65-F5344CB8AC3E}">
        <p14:creationId xmlns:p14="http://schemas.microsoft.com/office/powerpoint/2010/main" val="99431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115623"/>
            <a:ext cx="8176260" cy="628650"/>
          </a:xfrm>
          <a:prstGeom prst="roundRect">
            <a:avLst>
              <a:gd name="adj" fmla="val 11296"/>
            </a:avLst>
          </a:prstGeom>
          <a:solidFill>
            <a:srgbClr val="008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2930" y="64651"/>
            <a:ext cx="8077200" cy="707886"/>
          </a:xfrm>
          <a:prstGeom prst="rect">
            <a:avLst/>
          </a:prstGeom>
          <a:noFill/>
          <a:ln>
            <a:noFill/>
          </a:ln>
        </p:spPr>
        <p:txBody>
          <a:bodyPr wrap="square" rtlCol="0">
            <a:spAutoFit/>
          </a:bodyPr>
          <a:lstStyle/>
          <a:p>
            <a:r>
              <a:rPr lang="en-US" sz="4000" dirty="0">
                <a:solidFill>
                  <a:schemeClr val="bg1"/>
                </a:solidFill>
                <a:latin typeface="Gotham Book" pitchFamily="2" charset="0"/>
              </a:rPr>
              <a:t>When-Then Rewards</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0800" y="4370963"/>
            <a:ext cx="2484120" cy="637794"/>
          </a:xfrm>
          <a:prstGeom prst="rect">
            <a:avLst/>
          </a:prstGeom>
        </p:spPr>
      </p:pic>
      <p:sp>
        <p:nvSpPr>
          <p:cNvPr id="6" name="Content Placeholder 2"/>
          <p:cNvSpPr txBox="1">
            <a:spLocks/>
          </p:cNvSpPr>
          <p:nvPr/>
        </p:nvSpPr>
        <p:spPr>
          <a:xfrm>
            <a:off x="504092" y="895350"/>
            <a:ext cx="8205568" cy="39610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2400" dirty="0"/>
              <a:t>“When you put away your clothes, then we can head to the park.”</a:t>
            </a:r>
          </a:p>
          <a:p>
            <a:pPr lvl="0"/>
            <a:endParaRPr lang="en-US" sz="2400" dirty="0"/>
          </a:p>
        </p:txBody>
      </p:sp>
      <p:graphicFrame>
        <p:nvGraphicFramePr>
          <p:cNvPr id="2" name="Table 2">
            <a:extLst>
              <a:ext uri="{FF2B5EF4-FFF2-40B4-BE49-F238E27FC236}">
                <a16:creationId xmlns:a16="http://schemas.microsoft.com/office/drawing/2014/main" id="{D278A532-4C62-428B-A635-B2FA85C1E4EE}"/>
              </a:ext>
            </a:extLst>
          </p:cNvPr>
          <p:cNvGraphicFramePr>
            <a:graphicFrameLocks noGrp="1"/>
          </p:cNvGraphicFramePr>
          <p:nvPr/>
        </p:nvGraphicFramePr>
        <p:xfrm>
          <a:off x="1295400" y="2145923"/>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686670470"/>
                    </a:ext>
                  </a:extLst>
                </a:gridCol>
                <a:gridCol w="3048000">
                  <a:extLst>
                    <a:ext uri="{9D8B030D-6E8A-4147-A177-3AD203B41FA5}">
                      <a16:colId xmlns:a16="http://schemas.microsoft.com/office/drawing/2014/main" val="2184585872"/>
                    </a:ext>
                  </a:extLst>
                </a:gridCol>
              </a:tblGrid>
              <a:tr h="370840">
                <a:tc>
                  <a:txBody>
                    <a:bodyPr/>
                    <a:lstStyle/>
                    <a:p>
                      <a:r>
                        <a:rPr lang="en-US" dirty="0"/>
                        <a:t>Need to Do</a:t>
                      </a:r>
                    </a:p>
                  </a:txBody>
                  <a:tcPr/>
                </a:tc>
                <a:tc>
                  <a:txBody>
                    <a:bodyPr/>
                    <a:lstStyle/>
                    <a:p>
                      <a:r>
                        <a:rPr lang="en-US" dirty="0"/>
                        <a:t>Want to Do</a:t>
                      </a:r>
                    </a:p>
                  </a:txBody>
                  <a:tcPr/>
                </a:tc>
                <a:extLst>
                  <a:ext uri="{0D108BD9-81ED-4DB2-BD59-A6C34878D82A}">
                    <a16:rowId xmlns:a16="http://schemas.microsoft.com/office/drawing/2014/main" val="3158943998"/>
                  </a:ext>
                </a:extLst>
              </a:tr>
              <a:tr h="370840">
                <a:tc>
                  <a:txBody>
                    <a:bodyPr/>
                    <a:lstStyle/>
                    <a:p>
                      <a:r>
                        <a:rPr lang="en-US" dirty="0"/>
                        <a:t>Complete morning routine</a:t>
                      </a:r>
                    </a:p>
                  </a:txBody>
                  <a:tcPr/>
                </a:tc>
                <a:tc>
                  <a:txBody>
                    <a:bodyPr/>
                    <a:lstStyle/>
                    <a:p>
                      <a:r>
                        <a:rPr lang="en-US" dirty="0"/>
                        <a:t>Pick favorite cereal</a:t>
                      </a:r>
                    </a:p>
                  </a:txBody>
                  <a:tcPr/>
                </a:tc>
                <a:extLst>
                  <a:ext uri="{0D108BD9-81ED-4DB2-BD59-A6C34878D82A}">
                    <a16:rowId xmlns:a16="http://schemas.microsoft.com/office/drawing/2014/main" val="3596353109"/>
                  </a:ext>
                </a:extLst>
              </a:tr>
              <a:tr h="370840">
                <a:tc>
                  <a:txBody>
                    <a:bodyPr/>
                    <a:lstStyle/>
                    <a:p>
                      <a:r>
                        <a:rPr lang="en-US" dirty="0"/>
                        <a:t>Clean up bedroom</a:t>
                      </a:r>
                    </a:p>
                  </a:txBody>
                  <a:tcPr/>
                </a:tc>
                <a:tc>
                  <a:txBody>
                    <a:bodyPr/>
                    <a:lstStyle/>
                    <a:p>
                      <a:r>
                        <a:rPr lang="en-US" dirty="0"/>
                        <a:t>Be the “DJ” during dinner</a:t>
                      </a:r>
                    </a:p>
                  </a:txBody>
                  <a:tcPr/>
                </a:tc>
                <a:extLst>
                  <a:ext uri="{0D108BD9-81ED-4DB2-BD59-A6C34878D82A}">
                    <a16:rowId xmlns:a16="http://schemas.microsoft.com/office/drawing/2014/main" val="2847007471"/>
                  </a:ext>
                </a:extLst>
              </a:tr>
              <a:tr h="370840">
                <a:tc>
                  <a:txBody>
                    <a:bodyPr/>
                    <a:lstStyle/>
                    <a:p>
                      <a:r>
                        <a:rPr lang="en-US" dirty="0"/>
                        <a:t>Complete math homework</a:t>
                      </a:r>
                    </a:p>
                  </a:txBody>
                  <a:tcPr/>
                </a:tc>
                <a:tc>
                  <a:txBody>
                    <a:bodyPr/>
                    <a:lstStyle/>
                    <a:p>
                      <a:r>
                        <a:rPr lang="en-US" dirty="0"/>
                        <a:t>Start screen time</a:t>
                      </a:r>
                    </a:p>
                  </a:txBody>
                  <a:tcPr/>
                </a:tc>
                <a:extLst>
                  <a:ext uri="{0D108BD9-81ED-4DB2-BD59-A6C34878D82A}">
                    <a16:rowId xmlns:a16="http://schemas.microsoft.com/office/drawing/2014/main" val="338400673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458395916"/>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75059396"/>
                  </a:ext>
                </a:extLst>
              </a:tr>
            </a:tbl>
          </a:graphicData>
        </a:graphic>
      </p:graphicFrame>
      <p:sp>
        <p:nvSpPr>
          <p:cNvPr id="3" name="Content Placeholder 2">
            <a:extLst>
              <a:ext uri="{FF2B5EF4-FFF2-40B4-BE49-F238E27FC236}">
                <a16:creationId xmlns:a16="http://schemas.microsoft.com/office/drawing/2014/main" id="{55EC10AE-C628-192E-FAB9-CF12FD98E243}"/>
              </a:ext>
            </a:extLst>
          </p:cNvPr>
          <p:cNvSpPr>
            <a:spLocks noGrp="1"/>
          </p:cNvSpPr>
          <p:nvPr>
            <p:ph sz="quarter" idx="12"/>
          </p:nvPr>
        </p:nvSpPr>
        <p:spPr/>
        <p:txBody>
          <a:bodyPr/>
          <a:lstStyle/>
          <a:p>
            <a:endParaRPr lang="en-US"/>
          </a:p>
        </p:txBody>
      </p:sp>
    </p:spTree>
    <p:extLst>
      <p:ext uri="{BB962C8B-B14F-4D97-AF65-F5344CB8AC3E}">
        <p14:creationId xmlns:p14="http://schemas.microsoft.com/office/powerpoint/2010/main" val="2588692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A8F8C6F-6BD1-40DC-BED2-3FC2B635B751}"/>
              </a:ext>
            </a:extLst>
          </p:cNvPr>
          <p:cNvSpPr>
            <a:spLocks noGrp="1"/>
          </p:cNvSpPr>
          <p:nvPr>
            <p:ph sz="quarter" idx="12"/>
          </p:nvPr>
        </p:nvSpPr>
        <p:spPr/>
        <p:txBody>
          <a:bodyPr/>
          <a:lstStyle/>
          <a:p>
            <a:endParaRPr lang="en-US"/>
          </a:p>
        </p:txBody>
      </p:sp>
      <p:sp>
        <p:nvSpPr>
          <p:cNvPr id="7" name="Content Placeholder 6">
            <a:extLst>
              <a:ext uri="{FF2B5EF4-FFF2-40B4-BE49-F238E27FC236}">
                <a16:creationId xmlns:a16="http://schemas.microsoft.com/office/drawing/2014/main" id="{09FAEC59-4584-4A0F-B9F3-66B31D2DBE28}"/>
              </a:ext>
            </a:extLst>
          </p:cNvPr>
          <p:cNvSpPr>
            <a:spLocks noGrp="1"/>
          </p:cNvSpPr>
          <p:nvPr>
            <p:ph sz="quarter" idx="10"/>
          </p:nvPr>
        </p:nvSpPr>
        <p:spPr/>
        <p:txBody>
          <a:bodyPr/>
          <a:lstStyle/>
          <a:p>
            <a:endParaRPr lang="en-US"/>
          </a:p>
        </p:txBody>
      </p:sp>
      <p:pic>
        <p:nvPicPr>
          <p:cNvPr id="3" name="Picture 2">
            <a:extLst>
              <a:ext uri="{FF2B5EF4-FFF2-40B4-BE49-F238E27FC236}">
                <a16:creationId xmlns:a16="http://schemas.microsoft.com/office/drawing/2014/main" id="{9199008E-0C07-27B5-D933-C3D3E7BA9189}"/>
              </a:ext>
            </a:extLst>
          </p:cNvPr>
          <p:cNvPicPr>
            <a:picLocks noChangeAspect="1"/>
          </p:cNvPicPr>
          <p:nvPr/>
        </p:nvPicPr>
        <p:blipFill>
          <a:blip r:embed="rId3"/>
          <a:stretch>
            <a:fillRect/>
          </a:stretch>
        </p:blipFill>
        <p:spPr>
          <a:xfrm>
            <a:off x="1495003" y="0"/>
            <a:ext cx="6153993" cy="5143500"/>
          </a:xfrm>
          <a:prstGeom prst="rect">
            <a:avLst/>
          </a:prstGeom>
        </p:spPr>
      </p:pic>
    </p:spTree>
    <p:extLst>
      <p:ext uri="{BB962C8B-B14F-4D97-AF65-F5344CB8AC3E}">
        <p14:creationId xmlns:p14="http://schemas.microsoft.com/office/powerpoint/2010/main" val="94953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2460" y="57150"/>
            <a:ext cx="8077200" cy="707886"/>
          </a:xfrm>
          <a:prstGeom prst="rect">
            <a:avLst/>
          </a:prstGeom>
          <a:noFill/>
          <a:ln>
            <a:noFill/>
          </a:ln>
        </p:spPr>
        <p:txBody>
          <a:bodyPr wrap="square" rtlCol="0">
            <a:spAutoFit/>
          </a:bodyPr>
          <a:lstStyle/>
          <a:p>
            <a:r>
              <a:rPr lang="en-US" sz="4000" dirty="0">
                <a:solidFill>
                  <a:schemeClr val="bg1"/>
                </a:solidFill>
                <a:latin typeface="Gotham Book" pitchFamily="2" charset="0"/>
              </a:rPr>
              <a:t>Reward Ideas</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0800" y="4370963"/>
            <a:ext cx="2484120" cy="637794"/>
          </a:xfrm>
          <a:prstGeom prst="rect">
            <a:avLst/>
          </a:prstGeom>
        </p:spPr>
      </p:pic>
      <p:sp>
        <p:nvSpPr>
          <p:cNvPr id="6" name="Content Placeholder 2"/>
          <p:cNvSpPr txBox="1">
            <a:spLocks/>
          </p:cNvSpPr>
          <p:nvPr/>
        </p:nvSpPr>
        <p:spPr>
          <a:xfrm>
            <a:off x="504092" y="895350"/>
            <a:ext cx="8205568" cy="39610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endParaRPr lang="en-US" sz="2400" dirty="0"/>
          </a:p>
        </p:txBody>
      </p:sp>
      <p:pic>
        <p:nvPicPr>
          <p:cNvPr id="3" name="Picture 2">
            <a:extLst>
              <a:ext uri="{FF2B5EF4-FFF2-40B4-BE49-F238E27FC236}">
                <a16:creationId xmlns:a16="http://schemas.microsoft.com/office/drawing/2014/main" id="{FA65BF3C-3D6F-4733-836F-8EE4CD45201B}"/>
              </a:ext>
            </a:extLst>
          </p:cNvPr>
          <p:cNvPicPr>
            <a:picLocks noChangeAspect="1"/>
          </p:cNvPicPr>
          <p:nvPr/>
        </p:nvPicPr>
        <p:blipFill>
          <a:blip r:embed="rId4"/>
          <a:stretch>
            <a:fillRect/>
          </a:stretch>
        </p:blipFill>
        <p:spPr>
          <a:xfrm>
            <a:off x="1600200" y="-156547"/>
            <a:ext cx="5407703" cy="5242897"/>
          </a:xfrm>
          <a:prstGeom prst="rect">
            <a:avLst/>
          </a:prstGeom>
        </p:spPr>
      </p:pic>
    </p:spTree>
    <p:extLst>
      <p:ext uri="{BB962C8B-B14F-4D97-AF65-F5344CB8AC3E}">
        <p14:creationId xmlns:p14="http://schemas.microsoft.com/office/powerpoint/2010/main" val="2392994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Homework</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marL="342900" indent="-342900">
              <a:buFont typeface="+mj-lt"/>
              <a:buAutoNum type="arabicPeriod"/>
            </a:pPr>
            <a:r>
              <a:rPr lang="en-US" sz="2000" dirty="0">
                <a:solidFill>
                  <a:srgbClr val="007A9B"/>
                </a:solidFill>
                <a:latin typeface="Gotham Medium" pitchFamily="50" charset="0"/>
              </a:rPr>
              <a:t>Use Effective instructions</a:t>
            </a:r>
          </a:p>
          <a:p>
            <a:pPr marL="342900" indent="-342900">
              <a:buFont typeface="+mj-lt"/>
              <a:buAutoNum type="arabicPeriod"/>
            </a:pPr>
            <a:r>
              <a:rPr lang="en-US" sz="2000" dirty="0">
                <a:solidFill>
                  <a:srgbClr val="007A9B"/>
                </a:solidFill>
                <a:latin typeface="Gotham Medium" pitchFamily="50" charset="0"/>
              </a:rPr>
              <a:t>Plan a When-Then instruction</a:t>
            </a:r>
          </a:p>
          <a:p>
            <a:pPr marL="342900" indent="-342900">
              <a:buFont typeface="+mj-lt"/>
              <a:buAutoNum type="arabicPeriod"/>
            </a:pPr>
            <a:r>
              <a:rPr lang="en-US" sz="2000" dirty="0">
                <a:solidFill>
                  <a:srgbClr val="007A9B"/>
                </a:solidFill>
                <a:latin typeface="Gotham Medium" pitchFamily="50" charset="0"/>
              </a:rPr>
              <a:t>Keep doing special time, catch them being good, Ignoring</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344906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err="1">
                <a:solidFill>
                  <a:srgbClr val="007A9B"/>
                </a:solidFill>
              </a:rPr>
              <a:t>TeleGroup</a:t>
            </a:r>
            <a:r>
              <a:rPr lang="en-US" dirty="0">
                <a:solidFill>
                  <a:srgbClr val="007A9B"/>
                </a:solidFill>
              </a:rPr>
              <a:t> guidelines</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a:spcBef>
                <a:spcPts val="0"/>
              </a:spcBef>
              <a:spcAft>
                <a:spcPts val="600"/>
              </a:spcAft>
            </a:pPr>
            <a:r>
              <a:rPr lang="en-US" sz="2000" dirty="0">
                <a:solidFill>
                  <a:schemeClr val="tx1"/>
                </a:solidFill>
                <a:latin typeface="Gotham Medium" pitchFamily="50" charset="0"/>
              </a:rPr>
              <a:t>During group, please avoid:</a:t>
            </a:r>
          </a:p>
          <a:p>
            <a:pPr marL="800100" lvl="1" indent="-342900">
              <a:spcBef>
                <a:spcPts val="0"/>
              </a:spcBef>
              <a:spcAft>
                <a:spcPts val="600"/>
              </a:spcAft>
              <a:buFont typeface="Wingdings" panose="05000000000000000000" pitchFamily="2" charset="2"/>
              <a:buChar char="§"/>
            </a:pPr>
            <a:r>
              <a:rPr lang="en-US" sz="1600" dirty="0">
                <a:solidFill>
                  <a:schemeClr val="tx1"/>
                </a:solidFill>
              </a:rPr>
              <a:t>Driving</a:t>
            </a:r>
          </a:p>
          <a:p>
            <a:pPr marL="800100" lvl="1" indent="-342900">
              <a:spcBef>
                <a:spcPts val="0"/>
              </a:spcBef>
              <a:spcAft>
                <a:spcPts val="600"/>
              </a:spcAft>
              <a:buFont typeface="Wingdings" panose="05000000000000000000" pitchFamily="2" charset="2"/>
              <a:buChar char="§"/>
            </a:pPr>
            <a:r>
              <a:rPr lang="en-US" sz="1600" dirty="0">
                <a:solidFill>
                  <a:schemeClr val="tx1"/>
                </a:solidFill>
              </a:rPr>
              <a:t>Calling from a public place</a:t>
            </a:r>
          </a:p>
          <a:p>
            <a:pPr marL="800100" lvl="1" indent="-342900">
              <a:spcBef>
                <a:spcPts val="0"/>
              </a:spcBef>
              <a:spcAft>
                <a:spcPts val="600"/>
              </a:spcAft>
              <a:buFont typeface="Wingdings" panose="05000000000000000000" pitchFamily="2" charset="2"/>
              <a:buChar char="§"/>
            </a:pPr>
            <a:r>
              <a:rPr lang="en-US" sz="1600" dirty="0">
                <a:solidFill>
                  <a:schemeClr val="tx1"/>
                </a:solidFill>
              </a:rPr>
              <a:t>Cooking meals </a:t>
            </a:r>
          </a:p>
          <a:p>
            <a:pPr marL="800100" lvl="1" indent="-342900">
              <a:spcBef>
                <a:spcPts val="0"/>
              </a:spcBef>
              <a:spcAft>
                <a:spcPts val="600"/>
              </a:spcAft>
              <a:buFont typeface="Wingdings" panose="05000000000000000000" pitchFamily="2" charset="2"/>
              <a:buChar char="§"/>
            </a:pPr>
            <a:r>
              <a:rPr lang="en-US" sz="1600" dirty="0">
                <a:solidFill>
                  <a:schemeClr val="tx1"/>
                </a:solidFill>
              </a:rPr>
              <a:t>Multi-tasking</a:t>
            </a:r>
          </a:p>
          <a:p>
            <a:endParaRPr lang="en-US" dirty="0">
              <a:solidFill>
                <a:schemeClr val="tx1"/>
              </a:solidFill>
            </a:endParaRPr>
          </a:p>
          <a:p>
            <a:pPr>
              <a:spcBef>
                <a:spcPts val="0"/>
              </a:spcBef>
              <a:spcAft>
                <a:spcPts val="600"/>
              </a:spcAft>
            </a:pPr>
            <a:r>
              <a:rPr lang="en-US" sz="2000" dirty="0">
                <a:solidFill>
                  <a:schemeClr val="tx1"/>
                </a:solidFill>
                <a:latin typeface="Gotham Medium" pitchFamily="50" charset="0"/>
              </a:rPr>
              <a:t>Privacy: Please keep other families’ information private </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27895991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E4D2AF-AD61-434D-9C8B-0B50CDC7B305}"/>
              </a:ext>
            </a:extLst>
          </p:cNvPr>
          <p:cNvSpPr>
            <a:spLocks noGrp="1"/>
          </p:cNvSpPr>
          <p:nvPr>
            <p:ph sz="quarter" idx="10"/>
          </p:nvPr>
        </p:nvSpPr>
        <p:spPr>
          <a:xfrm>
            <a:off x="2895600" y="2128396"/>
            <a:ext cx="4724400" cy="443354"/>
          </a:xfrm>
        </p:spPr>
        <p:txBody>
          <a:bodyPr/>
          <a:lstStyle/>
          <a:p>
            <a:r>
              <a:rPr lang="en-US" dirty="0"/>
              <a:t>Week 4</a:t>
            </a:r>
          </a:p>
        </p:txBody>
      </p:sp>
    </p:spTree>
    <p:extLst>
      <p:ext uri="{BB962C8B-B14F-4D97-AF65-F5344CB8AC3E}">
        <p14:creationId xmlns:p14="http://schemas.microsoft.com/office/powerpoint/2010/main" val="4229331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Welcome back!</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marL="0" indent="0">
              <a:spcBef>
                <a:spcPts val="0"/>
              </a:spcBef>
              <a:spcAft>
                <a:spcPts val="1200"/>
              </a:spcAft>
              <a:buNone/>
            </a:pPr>
            <a:r>
              <a:rPr lang="en-US" sz="2200" dirty="0">
                <a:solidFill>
                  <a:schemeClr val="tx1"/>
                </a:solidFill>
              </a:rPr>
              <a:t>Homework review:</a:t>
            </a:r>
          </a:p>
          <a:p>
            <a:pPr>
              <a:spcBef>
                <a:spcPts val="0"/>
              </a:spcBef>
              <a:spcAft>
                <a:spcPts val="600"/>
              </a:spcAft>
            </a:pPr>
            <a:r>
              <a:rPr lang="en-US" sz="1600" dirty="0">
                <a:solidFill>
                  <a:schemeClr val="tx1"/>
                </a:solidFill>
              </a:rPr>
              <a:t>Effective instructions</a:t>
            </a:r>
          </a:p>
          <a:p>
            <a:pPr lvl="1" indent="-228600">
              <a:lnSpc>
                <a:spcPct val="100000"/>
              </a:lnSpc>
              <a:spcBef>
                <a:spcPts val="0"/>
              </a:spcBef>
              <a:spcAft>
                <a:spcPts val="600"/>
              </a:spcAft>
              <a:buFont typeface="Wingdings" panose="05000000000000000000" pitchFamily="2" charset="2"/>
              <a:buChar char="§"/>
            </a:pPr>
            <a:r>
              <a:rPr lang="en-US" sz="1400" dirty="0">
                <a:solidFill>
                  <a:schemeClr val="tx1"/>
                </a:solidFill>
              </a:rPr>
              <a:t>How often did you give instructions?</a:t>
            </a:r>
          </a:p>
          <a:p>
            <a:pPr lvl="1" indent="-228600">
              <a:lnSpc>
                <a:spcPct val="100000"/>
              </a:lnSpc>
              <a:spcBef>
                <a:spcPts val="0"/>
              </a:spcBef>
              <a:spcAft>
                <a:spcPts val="1200"/>
              </a:spcAft>
              <a:buFont typeface="Wingdings" panose="05000000000000000000" pitchFamily="2" charset="2"/>
              <a:buChar char="§"/>
            </a:pPr>
            <a:r>
              <a:rPr lang="en-US" sz="1400" dirty="0">
                <a:solidFill>
                  <a:schemeClr val="tx1"/>
                </a:solidFill>
              </a:rPr>
              <a:t>Were you able to make them more effective?</a:t>
            </a:r>
          </a:p>
          <a:p>
            <a:pPr>
              <a:spcBef>
                <a:spcPts val="0"/>
              </a:spcBef>
              <a:spcAft>
                <a:spcPts val="600"/>
              </a:spcAft>
            </a:pPr>
            <a:r>
              <a:rPr lang="en-US" sz="1600" dirty="0">
                <a:solidFill>
                  <a:schemeClr val="tx1"/>
                </a:solidFill>
              </a:rPr>
              <a:t>When-Then Rewards</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3484514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Consequences</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625964" cy="4038600"/>
          </a:xfrm>
        </p:spPr>
        <p:txBody>
          <a:bodyPr/>
          <a:lstStyle/>
          <a:p>
            <a:pPr>
              <a:spcBef>
                <a:spcPts val="0"/>
              </a:spcBef>
              <a:spcAft>
                <a:spcPts val="1200"/>
              </a:spcAft>
            </a:pPr>
            <a:r>
              <a:rPr lang="en-US" sz="2400" dirty="0">
                <a:solidFill>
                  <a:schemeClr val="tx1"/>
                </a:solidFill>
              </a:rPr>
              <a:t>Makes a behavior less likely to happen again</a:t>
            </a:r>
          </a:p>
          <a:p>
            <a:pPr>
              <a:spcBef>
                <a:spcPts val="0"/>
              </a:spcBef>
              <a:spcAft>
                <a:spcPts val="1200"/>
              </a:spcAft>
            </a:pPr>
            <a:r>
              <a:rPr lang="en-US" sz="2400" dirty="0">
                <a:solidFill>
                  <a:schemeClr val="tx1"/>
                </a:solidFill>
              </a:rPr>
              <a:t>Used to handle “not ok” behaviors</a:t>
            </a:r>
          </a:p>
          <a:p>
            <a:pPr>
              <a:spcBef>
                <a:spcPts val="0"/>
              </a:spcBef>
              <a:spcAft>
                <a:spcPts val="1200"/>
              </a:spcAft>
            </a:pPr>
            <a:endParaRPr lang="en-US" sz="2400" dirty="0">
              <a:solidFill>
                <a:schemeClr val="tx1"/>
              </a:solidFill>
            </a:endParaRPr>
          </a:p>
          <a:p>
            <a:pPr>
              <a:spcBef>
                <a:spcPts val="0"/>
              </a:spcBef>
              <a:spcAft>
                <a:spcPts val="1200"/>
              </a:spcAft>
            </a:pPr>
            <a:r>
              <a:rPr lang="en-US" sz="2400" dirty="0">
                <a:solidFill>
                  <a:schemeClr val="tx1"/>
                </a:solidFill>
              </a:rPr>
              <a:t>If  a consequence does</a:t>
            </a:r>
            <a:r>
              <a:rPr lang="en-US" sz="2400" dirty="0">
                <a:solidFill>
                  <a:schemeClr val="tx1"/>
                </a:solidFill>
                <a:latin typeface="Gotham Medium" pitchFamily="50" charset="0"/>
              </a:rPr>
              <a:t> NOT change</a:t>
            </a:r>
            <a:r>
              <a:rPr lang="en-US" sz="2400" dirty="0">
                <a:solidFill>
                  <a:schemeClr val="tx1"/>
                </a:solidFill>
              </a:rPr>
              <a:t> a behavior, it may not actually be a punishment </a:t>
            </a:r>
          </a:p>
          <a:p>
            <a:pPr lvl="1">
              <a:spcBef>
                <a:spcPts val="0"/>
              </a:spcBef>
              <a:spcAft>
                <a:spcPts val="1200"/>
              </a:spcAft>
            </a:pPr>
            <a:r>
              <a:rPr lang="en-US" sz="2400" dirty="0">
                <a:solidFill>
                  <a:schemeClr val="tx1"/>
                </a:solidFill>
              </a:rPr>
              <a:t>(like yelling, or lecturing)</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9" name="Picture 2">
            <a:extLst>
              <a:ext uri="{FF2B5EF4-FFF2-40B4-BE49-F238E27FC236}">
                <a16:creationId xmlns:a16="http://schemas.microsoft.com/office/drawing/2014/main" id="{60C06B25-6CA8-4E46-BCA0-64308A3FC0E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34200" y="1504950"/>
            <a:ext cx="1527147" cy="1501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12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b="0" dirty="0">
                <a:solidFill>
                  <a:srgbClr val="007A9B"/>
                </a:solidFill>
              </a:rPr>
              <a:t>Picking a punishment</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3124198"/>
          </a:xfrm>
        </p:spPr>
        <p:txBody>
          <a:bodyPr/>
          <a:lstStyle/>
          <a:p>
            <a:pPr>
              <a:spcBef>
                <a:spcPts val="0"/>
              </a:spcBef>
              <a:spcAft>
                <a:spcPts val="1200"/>
              </a:spcAft>
            </a:pPr>
            <a:r>
              <a:rPr lang="en-US" sz="2000" dirty="0">
                <a:solidFill>
                  <a:schemeClr val="tx1"/>
                </a:solidFill>
              </a:rPr>
              <a:t>We do not recommend physical punishment</a:t>
            </a:r>
          </a:p>
          <a:p>
            <a:pPr>
              <a:spcBef>
                <a:spcPts val="0"/>
              </a:spcBef>
              <a:spcAft>
                <a:spcPts val="1200"/>
              </a:spcAft>
            </a:pPr>
            <a:r>
              <a:rPr lang="en-US" sz="2000" dirty="0">
                <a:solidFill>
                  <a:schemeClr val="tx1"/>
                </a:solidFill>
              </a:rPr>
              <a:t>“Natural” consequences can be too delayed</a:t>
            </a:r>
          </a:p>
          <a:p>
            <a:pPr>
              <a:spcBef>
                <a:spcPts val="0"/>
              </a:spcBef>
              <a:spcAft>
                <a:spcPts val="1200"/>
              </a:spcAft>
            </a:pPr>
            <a:r>
              <a:rPr lang="en-US" sz="2000" dirty="0">
                <a:solidFill>
                  <a:schemeClr val="tx1"/>
                </a:solidFill>
              </a:rPr>
              <a:t>Use smallest consequence that will have an effect</a:t>
            </a:r>
          </a:p>
          <a:p>
            <a:pPr marL="914400" lvl="1" indent="-457200">
              <a:lnSpc>
                <a:spcPct val="100000"/>
              </a:lnSpc>
              <a:spcBef>
                <a:spcPts val="0"/>
              </a:spcBef>
              <a:spcAft>
                <a:spcPts val="600"/>
              </a:spcAft>
              <a:buFont typeface="Wingdings" panose="05000000000000000000" pitchFamily="2" charset="2"/>
              <a:buChar char="§"/>
            </a:pPr>
            <a:r>
              <a:rPr lang="en-US" sz="1600" dirty="0">
                <a:solidFill>
                  <a:schemeClr val="tx1"/>
                </a:solidFill>
              </a:rPr>
              <a:t>Ignore as much as you can!</a:t>
            </a:r>
          </a:p>
          <a:p>
            <a:pPr marL="914400" lvl="1" indent="-457200">
              <a:lnSpc>
                <a:spcPct val="100000"/>
              </a:lnSpc>
              <a:spcBef>
                <a:spcPts val="0"/>
              </a:spcBef>
              <a:spcAft>
                <a:spcPts val="600"/>
              </a:spcAft>
              <a:buFont typeface="Wingdings" panose="05000000000000000000" pitchFamily="2" charset="2"/>
              <a:buChar char="§"/>
            </a:pPr>
            <a:r>
              <a:rPr lang="en-US" sz="1600" dirty="0">
                <a:solidFill>
                  <a:schemeClr val="tx1"/>
                </a:solidFill>
              </a:rPr>
              <a:t>Give consequence that happen right away</a:t>
            </a:r>
          </a:p>
          <a:p>
            <a:pPr marL="914400" lvl="1" indent="-457200">
              <a:lnSpc>
                <a:spcPct val="100000"/>
              </a:lnSpc>
              <a:spcBef>
                <a:spcPts val="0"/>
              </a:spcBef>
              <a:spcAft>
                <a:spcPts val="1200"/>
              </a:spcAft>
              <a:buFont typeface="Wingdings" panose="05000000000000000000" pitchFamily="2" charset="2"/>
              <a:buChar char="§"/>
            </a:pPr>
            <a:r>
              <a:rPr lang="en-US" sz="1600" dirty="0">
                <a:solidFill>
                  <a:schemeClr val="tx1"/>
                </a:solidFill>
              </a:rPr>
              <a:t>Logically connected to behavior</a:t>
            </a:r>
          </a:p>
          <a:p>
            <a:pPr>
              <a:spcBef>
                <a:spcPts val="0"/>
              </a:spcBef>
              <a:spcAft>
                <a:spcPts val="1200"/>
              </a:spcAft>
            </a:pPr>
            <a:r>
              <a:rPr lang="en-US" sz="2000" dirty="0">
                <a:solidFill>
                  <a:schemeClr val="tx1"/>
                </a:solidFill>
              </a:rPr>
              <a:t>Give child opportunity to correct behavior</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2236128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AB5C6-B197-5AE3-3F4B-728D2A245018}"/>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1E47F1AE-4E89-DCF8-0F90-619C9D989F42}"/>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BA4A1304-8DFA-4C35-6418-0C413DAFD9F5}"/>
              </a:ext>
            </a:extLst>
          </p:cNvPr>
          <p:cNvPicPr>
            <a:picLocks noChangeAspect="1"/>
          </p:cNvPicPr>
          <p:nvPr/>
        </p:nvPicPr>
        <p:blipFill>
          <a:blip r:embed="rId2"/>
          <a:stretch>
            <a:fillRect/>
          </a:stretch>
        </p:blipFill>
        <p:spPr>
          <a:xfrm>
            <a:off x="1171575" y="352753"/>
            <a:ext cx="6981825" cy="4581197"/>
          </a:xfrm>
          <a:prstGeom prst="rect">
            <a:avLst/>
          </a:prstGeom>
        </p:spPr>
      </p:pic>
    </p:spTree>
    <p:extLst>
      <p:ext uri="{BB962C8B-B14F-4D97-AF65-F5344CB8AC3E}">
        <p14:creationId xmlns:p14="http://schemas.microsoft.com/office/powerpoint/2010/main" val="638711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Privilege removal </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a:spcBef>
                <a:spcPts val="0"/>
              </a:spcBef>
              <a:spcAft>
                <a:spcPts val="1200"/>
              </a:spcAft>
            </a:pPr>
            <a:r>
              <a:rPr lang="en-US" sz="2000" dirty="0">
                <a:solidFill>
                  <a:schemeClr val="tx1"/>
                </a:solidFill>
              </a:rPr>
              <a:t>Planned/explained </a:t>
            </a:r>
            <a:r>
              <a:rPr lang="en-US" sz="2000" dirty="0">
                <a:solidFill>
                  <a:schemeClr val="tx1"/>
                </a:solidFill>
                <a:latin typeface="Gotham Medium" pitchFamily="50" charset="0"/>
              </a:rPr>
              <a:t>ahead of time</a:t>
            </a:r>
          </a:p>
          <a:p>
            <a:pPr>
              <a:spcBef>
                <a:spcPts val="0"/>
              </a:spcBef>
              <a:spcAft>
                <a:spcPts val="600"/>
              </a:spcAft>
            </a:pPr>
            <a:r>
              <a:rPr lang="en-US" sz="2000" dirty="0">
                <a:solidFill>
                  <a:schemeClr val="tx1"/>
                </a:solidFill>
                <a:latin typeface="Gotham Medium" pitchFamily="50" charset="0"/>
              </a:rPr>
              <a:t>Logically</a:t>
            </a:r>
            <a:r>
              <a:rPr lang="en-US" sz="2000" dirty="0">
                <a:solidFill>
                  <a:schemeClr val="tx1"/>
                </a:solidFill>
              </a:rPr>
              <a:t> linked to behavior </a:t>
            </a:r>
          </a:p>
          <a:p>
            <a:pPr marL="731520" lvl="1" indent="-228600">
              <a:lnSpc>
                <a:spcPct val="100000"/>
              </a:lnSpc>
              <a:spcBef>
                <a:spcPts val="0"/>
              </a:spcBef>
              <a:spcAft>
                <a:spcPts val="600"/>
              </a:spcAft>
              <a:buFont typeface="Wingdings" panose="05000000000000000000" pitchFamily="2" charset="2"/>
              <a:buChar char="§"/>
            </a:pPr>
            <a:r>
              <a:rPr lang="en-US" sz="1600" dirty="0">
                <a:solidFill>
                  <a:schemeClr val="tx1"/>
                </a:solidFill>
              </a:rPr>
              <a:t>Homework + screen time</a:t>
            </a:r>
          </a:p>
          <a:p>
            <a:pPr>
              <a:spcBef>
                <a:spcPts val="0"/>
              </a:spcBef>
              <a:spcAft>
                <a:spcPts val="1200"/>
              </a:spcAft>
            </a:pPr>
            <a:r>
              <a:rPr lang="en-US" sz="2000" dirty="0">
                <a:solidFill>
                  <a:schemeClr val="tx1"/>
                </a:solidFill>
                <a:latin typeface="Gotham Medium" pitchFamily="50" charset="0"/>
              </a:rPr>
              <a:t>Smallest</a:t>
            </a:r>
            <a:r>
              <a:rPr lang="en-US" sz="2000" dirty="0">
                <a:solidFill>
                  <a:schemeClr val="tx1"/>
                </a:solidFill>
              </a:rPr>
              <a:t> amount of time</a:t>
            </a:r>
          </a:p>
          <a:p>
            <a:pPr marL="731520" lvl="1" indent="-228600">
              <a:lnSpc>
                <a:spcPct val="100000"/>
              </a:lnSpc>
              <a:spcBef>
                <a:spcPts val="0"/>
              </a:spcBef>
              <a:spcAft>
                <a:spcPts val="600"/>
              </a:spcAft>
              <a:buFont typeface="Wingdings" panose="05000000000000000000" pitchFamily="2" charset="2"/>
              <a:buChar char="§"/>
            </a:pPr>
            <a:r>
              <a:rPr lang="en-US" sz="1600" dirty="0">
                <a:solidFill>
                  <a:schemeClr val="tx1"/>
                </a:solidFill>
              </a:rPr>
              <a:t>For one hour, vs. one week</a:t>
            </a:r>
          </a:p>
          <a:p>
            <a:pPr>
              <a:spcBef>
                <a:spcPts val="0"/>
              </a:spcBef>
              <a:spcAft>
                <a:spcPts val="1200"/>
              </a:spcAft>
            </a:pPr>
            <a:r>
              <a:rPr lang="en-US" sz="2000" dirty="0">
                <a:solidFill>
                  <a:schemeClr val="tx1"/>
                </a:solidFill>
              </a:rPr>
              <a:t>One piece of the privilege vs. all at once </a:t>
            </a:r>
          </a:p>
          <a:p>
            <a:pPr marL="731520" lvl="1" indent="-228600">
              <a:lnSpc>
                <a:spcPct val="100000"/>
              </a:lnSpc>
              <a:spcBef>
                <a:spcPts val="0"/>
              </a:spcBef>
              <a:spcAft>
                <a:spcPts val="1200"/>
              </a:spcAft>
              <a:buFont typeface="Wingdings" panose="05000000000000000000" pitchFamily="2" charset="2"/>
              <a:buChar char="§"/>
            </a:pPr>
            <a:r>
              <a:rPr lang="en-US" sz="1600" dirty="0">
                <a:solidFill>
                  <a:schemeClr val="tx1"/>
                </a:solidFill>
              </a:rPr>
              <a:t>No Minecraft this afternoon, vs. no screens today</a:t>
            </a:r>
          </a:p>
          <a:p>
            <a:pPr>
              <a:spcBef>
                <a:spcPts val="0"/>
              </a:spcBef>
              <a:spcAft>
                <a:spcPts val="1200"/>
              </a:spcAft>
            </a:pPr>
            <a:r>
              <a:rPr lang="en-US" sz="2000" dirty="0">
                <a:solidFill>
                  <a:schemeClr val="tx1"/>
                </a:solidFill>
              </a:rPr>
              <a:t>Matter of fact manner, little talking</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2189809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Example: Privilege removal</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1904989"/>
          </a:xfrm>
        </p:spPr>
        <p:txBody>
          <a:bodyPr/>
          <a:lstStyle/>
          <a:p>
            <a:pPr marL="0" indent="0">
              <a:buNone/>
            </a:pPr>
            <a:r>
              <a:rPr lang="en-US" sz="2400" dirty="0">
                <a:solidFill>
                  <a:srgbClr val="007A9B"/>
                </a:solidFill>
                <a:latin typeface="Gotham Medium" pitchFamily="50" charset="0"/>
              </a:rPr>
              <a:t>Two siblings fighting over a nerf gun</a:t>
            </a:r>
          </a:p>
          <a:p>
            <a:r>
              <a:rPr lang="en-US" sz="2000" dirty="0">
                <a:solidFill>
                  <a:schemeClr val="tx1"/>
                </a:solidFill>
              </a:rPr>
              <a:t>Take away nerf gun (logical)</a:t>
            </a:r>
          </a:p>
          <a:p>
            <a:r>
              <a:rPr lang="en-US" sz="2000" dirty="0">
                <a:solidFill>
                  <a:schemeClr val="tx1"/>
                </a:solidFill>
              </a:rPr>
              <a:t>For next 20 min</a:t>
            </a:r>
          </a:p>
          <a:p>
            <a:r>
              <a:rPr lang="en-US" sz="2000" dirty="0">
                <a:solidFill>
                  <a:schemeClr val="tx1"/>
                </a:solidFill>
              </a:rPr>
              <a:t>Give them a chance to try again</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9" name="Picture 8">
            <a:extLst>
              <a:ext uri="{FF2B5EF4-FFF2-40B4-BE49-F238E27FC236}">
                <a16:creationId xmlns:a16="http://schemas.microsoft.com/office/drawing/2014/main" id="{24D3AD82-29F5-47B9-BF4B-ACE5DCF405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7992" y="1536472"/>
            <a:ext cx="2546808" cy="2070555"/>
          </a:xfrm>
          <a:prstGeom prst="rect">
            <a:avLst/>
          </a:prstGeom>
        </p:spPr>
      </p:pic>
    </p:spTree>
    <p:extLst>
      <p:ext uri="{BB962C8B-B14F-4D97-AF65-F5344CB8AC3E}">
        <p14:creationId xmlns:p14="http://schemas.microsoft.com/office/powerpoint/2010/main" val="22564850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D9EB2-E4B5-4B2A-89C7-9E608DDB4B1E}"/>
              </a:ext>
            </a:extLst>
          </p:cNvPr>
          <p:cNvSpPr txBox="1">
            <a:spLocks/>
          </p:cNvSpPr>
          <p:nvPr/>
        </p:nvSpPr>
        <p:spPr>
          <a:xfrm>
            <a:off x="609600" y="361950"/>
            <a:ext cx="8001000" cy="37338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2400"/>
              </a:spcAft>
            </a:pPr>
            <a:r>
              <a:rPr lang="en-US" sz="2900" dirty="0">
                <a:solidFill>
                  <a:srgbClr val="0085A2"/>
                </a:solidFill>
                <a:latin typeface="Gotham Medium" pitchFamily="50" charset="0"/>
              </a:rPr>
              <a:t>What you say: </a:t>
            </a:r>
          </a:p>
          <a:p>
            <a:pPr>
              <a:lnSpc>
                <a:spcPct val="100000"/>
              </a:lnSpc>
              <a:spcAft>
                <a:spcPts val="2400"/>
              </a:spcAft>
            </a:pPr>
            <a:r>
              <a:rPr lang="en-US" sz="2500" dirty="0">
                <a:latin typeface="Gotham Book" pitchFamily="50" charset="0"/>
              </a:rPr>
              <a:t>“This is your warning. If you grab or yell at each other again, the nerf gun is gone for 20 minutes.”</a:t>
            </a:r>
            <a:br>
              <a:rPr lang="en-US" sz="2500" dirty="0">
                <a:latin typeface="Gotham Book" pitchFamily="50" charset="0"/>
              </a:rPr>
            </a:br>
            <a:br>
              <a:rPr lang="en-US" sz="2500" dirty="0">
                <a:latin typeface="Gotham Book" pitchFamily="50" charset="0"/>
              </a:rPr>
            </a:br>
            <a:r>
              <a:rPr lang="en-US" sz="2500" dirty="0">
                <a:latin typeface="Gotham Book" pitchFamily="50" charset="0"/>
              </a:rPr>
              <a:t>“You yelled again, the nerf gun is gone for 20 minutes. I’ll tell you when time is up.”</a:t>
            </a:r>
          </a:p>
        </p:txBody>
      </p:sp>
    </p:spTree>
    <p:extLst>
      <p:ext uri="{BB962C8B-B14F-4D97-AF65-F5344CB8AC3E}">
        <p14:creationId xmlns:p14="http://schemas.microsoft.com/office/powerpoint/2010/main" val="147775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Example: Privilege removal</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marL="0" indent="0">
              <a:spcBef>
                <a:spcPts val="0"/>
              </a:spcBef>
              <a:spcAft>
                <a:spcPts val="1200"/>
              </a:spcAft>
              <a:buNone/>
            </a:pPr>
            <a:r>
              <a:rPr lang="en-US" sz="2400" dirty="0">
                <a:solidFill>
                  <a:srgbClr val="007A9B"/>
                </a:solidFill>
                <a:latin typeface="Gotham Medium" pitchFamily="50" charset="0"/>
              </a:rPr>
              <a:t>Child filled in fake answers to their worksheet</a:t>
            </a:r>
          </a:p>
          <a:p>
            <a:pPr>
              <a:spcBef>
                <a:spcPts val="0"/>
              </a:spcBef>
              <a:spcAft>
                <a:spcPts val="1200"/>
              </a:spcAft>
            </a:pPr>
            <a:r>
              <a:rPr lang="en-US" sz="2000" dirty="0">
                <a:solidFill>
                  <a:schemeClr val="tx1"/>
                </a:solidFill>
              </a:rPr>
              <a:t>Take away part of what they were rushing to get to</a:t>
            </a:r>
          </a:p>
          <a:p>
            <a:pPr>
              <a:spcBef>
                <a:spcPts val="0"/>
              </a:spcBef>
              <a:spcAft>
                <a:spcPts val="1200"/>
              </a:spcAft>
            </a:pPr>
            <a:r>
              <a:rPr lang="en-US" sz="2000" dirty="0">
                <a:solidFill>
                  <a:schemeClr val="tx1"/>
                </a:solidFill>
              </a:rPr>
              <a:t>Lost 10 min of screen time</a:t>
            </a:r>
          </a:p>
          <a:p>
            <a:pPr>
              <a:spcBef>
                <a:spcPts val="0"/>
              </a:spcBef>
              <a:spcAft>
                <a:spcPts val="1200"/>
              </a:spcAft>
            </a:pPr>
            <a:r>
              <a:rPr lang="en-US" sz="2000" dirty="0">
                <a:solidFill>
                  <a:schemeClr val="tx1"/>
                </a:solidFill>
              </a:rPr>
              <a:t>Cannot start screen time until answers are corrected</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9" name="Picture 8">
            <a:extLst>
              <a:ext uri="{FF2B5EF4-FFF2-40B4-BE49-F238E27FC236}">
                <a16:creationId xmlns:a16="http://schemas.microsoft.com/office/drawing/2014/main" id="{E108011B-D544-4BD4-BFCA-3F1E76CE7B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80446" y="3050458"/>
            <a:ext cx="1929606" cy="1676400"/>
          </a:xfrm>
          <a:prstGeom prst="rect">
            <a:avLst/>
          </a:prstGeom>
        </p:spPr>
      </p:pic>
    </p:spTree>
    <p:extLst>
      <p:ext uri="{BB962C8B-B14F-4D97-AF65-F5344CB8AC3E}">
        <p14:creationId xmlns:p14="http://schemas.microsoft.com/office/powerpoint/2010/main" val="2628274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Example: Privilege removal</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5797164" cy="4038600"/>
          </a:xfrm>
        </p:spPr>
        <p:txBody>
          <a:bodyPr/>
          <a:lstStyle/>
          <a:p>
            <a:pPr marL="0" indent="0">
              <a:spcBef>
                <a:spcPts val="0"/>
              </a:spcBef>
              <a:spcAft>
                <a:spcPts val="1200"/>
              </a:spcAft>
              <a:buNone/>
            </a:pPr>
            <a:r>
              <a:rPr lang="en-US" sz="2400" dirty="0">
                <a:solidFill>
                  <a:srgbClr val="007A9B"/>
                </a:solidFill>
                <a:latin typeface="Gotham Medium" pitchFamily="50" charset="0"/>
              </a:rPr>
              <a:t>Child kept playing Roblox after you told them their time was up</a:t>
            </a:r>
          </a:p>
          <a:p>
            <a:pPr>
              <a:spcBef>
                <a:spcPts val="0"/>
              </a:spcBef>
              <a:spcAft>
                <a:spcPts val="1200"/>
              </a:spcAft>
            </a:pPr>
            <a:r>
              <a:rPr lang="en-US" sz="2000" dirty="0">
                <a:solidFill>
                  <a:schemeClr val="tx1"/>
                </a:solidFill>
              </a:rPr>
              <a:t>Antecedent: 20 min warning window to save game before power off</a:t>
            </a:r>
          </a:p>
          <a:p>
            <a:pPr>
              <a:spcBef>
                <a:spcPts val="0"/>
              </a:spcBef>
              <a:spcAft>
                <a:spcPts val="1200"/>
              </a:spcAft>
            </a:pPr>
            <a:r>
              <a:rPr lang="en-US" sz="2000" dirty="0">
                <a:solidFill>
                  <a:schemeClr val="tx1"/>
                </a:solidFill>
              </a:rPr>
              <a:t>Lose 30 min of tomorrow’s screen time</a:t>
            </a:r>
          </a:p>
          <a:p>
            <a:pPr>
              <a:spcBef>
                <a:spcPts val="0"/>
              </a:spcBef>
              <a:spcAft>
                <a:spcPts val="1200"/>
              </a:spcAft>
            </a:pPr>
            <a:r>
              <a:rPr lang="en-US" sz="2000" dirty="0">
                <a:solidFill>
                  <a:schemeClr val="tx1"/>
                </a:solidFill>
              </a:rPr>
              <a:t>Earn 15 bonus min for tomorrow for following rules</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9" name="Picture 2" descr="Image result for playing video games">
            <a:extLst>
              <a:ext uri="{FF2B5EF4-FFF2-40B4-BE49-F238E27FC236}">
                <a16:creationId xmlns:a16="http://schemas.microsoft.com/office/drawing/2014/main" id="{91ED77C1-E142-4A69-9B30-56856EA21A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28120" y="2536737"/>
            <a:ext cx="2582480" cy="154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671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What is this group?</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3352800"/>
          </a:xfrm>
        </p:spPr>
        <p:txBody>
          <a:bodyPr/>
          <a:lstStyle/>
          <a:p>
            <a:pPr>
              <a:spcBef>
                <a:spcPts val="0"/>
              </a:spcBef>
              <a:spcAft>
                <a:spcPts val="600"/>
              </a:spcAft>
            </a:pPr>
            <a:r>
              <a:rPr lang="en-US" sz="2000" dirty="0">
                <a:solidFill>
                  <a:schemeClr val="tx1"/>
                </a:solidFill>
              </a:rPr>
              <a:t>“Parent Behavior Management Training”</a:t>
            </a:r>
          </a:p>
          <a:p>
            <a:pPr>
              <a:spcBef>
                <a:spcPts val="0"/>
              </a:spcBef>
              <a:spcAft>
                <a:spcPts val="600"/>
              </a:spcAft>
            </a:pPr>
            <a:r>
              <a:rPr lang="en-US" sz="2000" dirty="0">
                <a:solidFill>
                  <a:schemeClr val="tx1"/>
                </a:solidFill>
              </a:rPr>
              <a:t>Evidence-based treatment</a:t>
            </a:r>
          </a:p>
          <a:p>
            <a:pPr>
              <a:spcBef>
                <a:spcPts val="0"/>
              </a:spcBef>
              <a:spcAft>
                <a:spcPts val="400"/>
              </a:spcAft>
            </a:pPr>
            <a:r>
              <a:rPr lang="en-US" sz="2000" dirty="0">
                <a:solidFill>
                  <a:schemeClr val="tx1"/>
                </a:solidFill>
              </a:rPr>
              <a:t>The recommended </a:t>
            </a:r>
            <a:r>
              <a:rPr lang="en-US" sz="2000" u="sng" dirty="0">
                <a:solidFill>
                  <a:schemeClr val="tx1"/>
                </a:solidFill>
              </a:rPr>
              <a:t>first step </a:t>
            </a:r>
            <a:r>
              <a:rPr lang="en-US" sz="2000" dirty="0">
                <a:solidFill>
                  <a:schemeClr val="tx1"/>
                </a:solidFill>
              </a:rPr>
              <a:t>therapy for:</a:t>
            </a:r>
          </a:p>
          <a:p>
            <a:pPr marL="742950" lvl="1" indent="-285750">
              <a:lnSpc>
                <a:spcPct val="100000"/>
              </a:lnSpc>
              <a:spcBef>
                <a:spcPts val="0"/>
              </a:spcBef>
              <a:spcAft>
                <a:spcPts val="600"/>
              </a:spcAft>
              <a:buFont typeface="Wingdings" panose="05000000000000000000" pitchFamily="2" charset="2"/>
              <a:buChar char="§"/>
            </a:pPr>
            <a:r>
              <a:rPr lang="en-US" sz="1400" dirty="0">
                <a:solidFill>
                  <a:schemeClr val="tx1"/>
                </a:solidFill>
              </a:rPr>
              <a:t>ADHD</a:t>
            </a:r>
          </a:p>
          <a:p>
            <a:pPr marL="742950" lvl="1" indent="-285750">
              <a:lnSpc>
                <a:spcPct val="100000"/>
              </a:lnSpc>
              <a:spcBef>
                <a:spcPts val="0"/>
              </a:spcBef>
              <a:spcAft>
                <a:spcPts val="600"/>
              </a:spcAft>
              <a:buFont typeface="Wingdings" panose="05000000000000000000" pitchFamily="2" charset="2"/>
              <a:buChar char="§"/>
            </a:pPr>
            <a:r>
              <a:rPr lang="en-US" sz="1400" dirty="0">
                <a:solidFill>
                  <a:schemeClr val="tx1"/>
                </a:solidFill>
              </a:rPr>
              <a:t>Disruptive or oppositional behaviors</a:t>
            </a:r>
          </a:p>
          <a:p>
            <a:pPr marL="742950" lvl="1" indent="-285750">
              <a:lnSpc>
                <a:spcPct val="100000"/>
              </a:lnSpc>
              <a:spcBef>
                <a:spcPts val="0"/>
              </a:spcBef>
              <a:spcAft>
                <a:spcPts val="600"/>
              </a:spcAft>
              <a:buFont typeface="Wingdings" panose="05000000000000000000" pitchFamily="2" charset="2"/>
              <a:buChar char="§"/>
            </a:pPr>
            <a:r>
              <a:rPr lang="en-US" sz="1400" dirty="0">
                <a:solidFill>
                  <a:schemeClr val="tx1"/>
                </a:solidFill>
              </a:rPr>
              <a:t>Child relational and adjustment problems</a:t>
            </a:r>
          </a:p>
          <a:p>
            <a:pPr>
              <a:spcBef>
                <a:spcPts val="0"/>
              </a:spcBef>
              <a:spcAft>
                <a:spcPts val="400"/>
              </a:spcAft>
            </a:pPr>
            <a:r>
              <a:rPr lang="en-US" sz="2000" dirty="0">
                <a:solidFill>
                  <a:schemeClr val="tx1"/>
                </a:solidFill>
              </a:rPr>
              <a:t>Goals:  </a:t>
            </a:r>
          </a:p>
          <a:p>
            <a:pPr marL="731520" lvl="1" indent="-283464">
              <a:lnSpc>
                <a:spcPct val="100000"/>
              </a:lnSpc>
              <a:spcBef>
                <a:spcPts val="0"/>
              </a:spcBef>
              <a:spcAft>
                <a:spcPts val="600"/>
              </a:spcAft>
              <a:buFont typeface="Wingdings" panose="05000000000000000000" pitchFamily="2" charset="2"/>
              <a:buChar char="§"/>
            </a:pPr>
            <a:r>
              <a:rPr lang="en-US" sz="1400" dirty="0">
                <a:solidFill>
                  <a:schemeClr val="tx1"/>
                </a:solidFill>
              </a:rPr>
              <a:t>Improve child’s independence and functioning</a:t>
            </a:r>
          </a:p>
          <a:p>
            <a:pPr marL="731520" lvl="1" indent="-283464">
              <a:lnSpc>
                <a:spcPct val="100000"/>
              </a:lnSpc>
              <a:spcBef>
                <a:spcPts val="0"/>
              </a:spcBef>
              <a:spcAft>
                <a:spcPts val="600"/>
              </a:spcAft>
              <a:buFont typeface="Wingdings" panose="05000000000000000000" pitchFamily="2" charset="2"/>
              <a:buChar char="§"/>
            </a:pPr>
            <a:r>
              <a:rPr lang="en-US" sz="1400" dirty="0">
                <a:solidFill>
                  <a:schemeClr val="tx1"/>
                </a:solidFill>
              </a:rPr>
              <a:t>Reduce family stress</a:t>
            </a:r>
          </a:p>
          <a:p>
            <a:pPr marL="731520" lvl="1" indent="-283464">
              <a:lnSpc>
                <a:spcPct val="100000"/>
              </a:lnSpc>
              <a:spcBef>
                <a:spcPts val="0"/>
              </a:spcBef>
              <a:spcAft>
                <a:spcPts val="600"/>
              </a:spcAft>
              <a:buFont typeface="Wingdings" panose="05000000000000000000" pitchFamily="2" charset="2"/>
              <a:buChar char="§"/>
            </a:pPr>
            <a:r>
              <a:rPr lang="en-US" sz="1400" dirty="0">
                <a:solidFill>
                  <a:schemeClr val="tx1"/>
                </a:solidFill>
              </a:rPr>
              <a:t>Improve parent/child relationship</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958738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CBF53-F961-E095-D1DB-12C57E17BEC1}"/>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7EF333C8-FD81-92D4-877C-55DF6C4E8465}"/>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EB470644-D12A-9C49-621C-49C8908B2BF1}"/>
              </a:ext>
            </a:extLst>
          </p:cNvPr>
          <p:cNvPicPr>
            <a:picLocks noChangeAspect="1"/>
          </p:cNvPicPr>
          <p:nvPr/>
        </p:nvPicPr>
        <p:blipFill>
          <a:blip r:embed="rId3"/>
          <a:stretch>
            <a:fillRect/>
          </a:stretch>
        </p:blipFill>
        <p:spPr>
          <a:xfrm>
            <a:off x="1233560" y="209550"/>
            <a:ext cx="6481690" cy="4586287"/>
          </a:xfrm>
          <a:prstGeom prst="rect">
            <a:avLst/>
          </a:prstGeom>
        </p:spPr>
      </p:pic>
    </p:spTree>
    <p:extLst>
      <p:ext uri="{BB962C8B-B14F-4D97-AF65-F5344CB8AC3E}">
        <p14:creationId xmlns:p14="http://schemas.microsoft.com/office/powerpoint/2010/main" val="25813003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Practice</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3" name="Picture 2">
            <a:extLst>
              <a:ext uri="{FF2B5EF4-FFF2-40B4-BE49-F238E27FC236}">
                <a16:creationId xmlns:a16="http://schemas.microsoft.com/office/drawing/2014/main" id="{0BC80877-6406-70F2-8E97-B0B92EC4A2A8}"/>
              </a:ext>
            </a:extLst>
          </p:cNvPr>
          <p:cNvPicPr>
            <a:picLocks noChangeAspect="1"/>
          </p:cNvPicPr>
          <p:nvPr/>
        </p:nvPicPr>
        <p:blipFill>
          <a:blip r:embed="rId3"/>
          <a:stretch>
            <a:fillRect/>
          </a:stretch>
        </p:blipFill>
        <p:spPr>
          <a:xfrm>
            <a:off x="1266825" y="1038225"/>
            <a:ext cx="6610350" cy="4048125"/>
          </a:xfrm>
          <a:prstGeom prst="rect">
            <a:avLst/>
          </a:prstGeom>
        </p:spPr>
      </p:pic>
    </p:spTree>
    <p:extLst>
      <p:ext uri="{BB962C8B-B14F-4D97-AF65-F5344CB8AC3E}">
        <p14:creationId xmlns:p14="http://schemas.microsoft.com/office/powerpoint/2010/main" val="11699218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Time out tweaks</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a:spcBef>
                <a:spcPts val="0"/>
              </a:spcBef>
              <a:spcAft>
                <a:spcPts val="1200"/>
              </a:spcAft>
            </a:pPr>
            <a:r>
              <a:rPr lang="en-US" sz="2000" dirty="0">
                <a:solidFill>
                  <a:schemeClr val="tx1"/>
                </a:solidFill>
              </a:rPr>
              <a:t>Make it …</a:t>
            </a:r>
          </a:p>
          <a:p>
            <a:pPr marL="685800" lvl="1" indent="-228600">
              <a:lnSpc>
                <a:spcPct val="100000"/>
              </a:lnSpc>
              <a:spcBef>
                <a:spcPts val="0"/>
              </a:spcBef>
              <a:spcAft>
                <a:spcPts val="600"/>
              </a:spcAft>
              <a:buFont typeface="Wingdings" panose="05000000000000000000" pitchFamily="2" charset="2"/>
              <a:buChar char="§"/>
            </a:pPr>
            <a:r>
              <a:rPr lang="en-US" sz="1600" dirty="0">
                <a:solidFill>
                  <a:schemeClr val="tx1"/>
                </a:solidFill>
              </a:rPr>
              <a:t>Planned</a:t>
            </a:r>
          </a:p>
          <a:p>
            <a:pPr marL="685800" lvl="1" indent="-228600">
              <a:lnSpc>
                <a:spcPct val="100000"/>
              </a:lnSpc>
              <a:spcBef>
                <a:spcPts val="0"/>
              </a:spcBef>
              <a:spcAft>
                <a:spcPts val="600"/>
              </a:spcAft>
              <a:buFont typeface="Wingdings" panose="05000000000000000000" pitchFamily="2" charset="2"/>
              <a:buChar char="§"/>
            </a:pPr>
            <a:r>
              <a:rPr lang="en-US" sz="1600" dirty="0">
                <a:solidFill>
                  <a:schemeClr val="tx1"/>
                </a:solidFill>
              </a:rPr>
              <a:t>Boring (location)</a:t>
            </a:r>
          </a:p>
          <a:p>
            <a:pPr marL="685800" lvl="1" indent="-228600">
              <a:lnSpc>
                <a:spcPct val="100000"/>
              </a:lnSpc>
              <a:spcBef>
                <a:spcPts val="0"/>
              </a:spcBef>
              <a:spcAft>
                <a:spcPts val="600"/>
              </a:spcAft>
              <a:buFont typeface="Wingdings" panose="05000000000000000000" pitchFamily="2" charset="2"/>
              <a:buChar char="§"/>
            </a:pPr>
            <a:r>
              <a:rPr lang="en-US" sz="1600" dirty="0">
                <a:solidFill>
                  <a:schemeClr val="tx1"/>
                </a:solidFill>
              </a:rPr>
              <a:t>Short</a:t>
            </a:r>
          </a:p>
          <a:p>
            <a:pPr marL="685800" lvl="1" indent="-228600">
              <a:lnSpc>
                <a:spcPct val="100000"/>
              </a:lnSpc>
              <a:spcBef>
                <a:spcPts val="0"/>
              </a:spcBef>
              <a:spcAft>
                <a:spcPts val="1200"/>
              </a:spcAft>
              <a:buFont typeface="Wingdings" panose="05000000000000000000" pitchFamily="2" charset="2"/>
              <a:buChar char="§"/>
            </a:pPr>
            <a:r>
              <a:rPr lang="en-US" sz="1600" dirty="0">
                <a:solidFill>
                  <a:schemeClr val="tx1"/>
                </a:solidFill>
              </a:rPr>
              <a:t>Powerful – ignore </a:t>
            </a:r>
            <a:r>
              <a:rPr lang="en-US" sz="1600" dirty="0">
                <a:solidFill>
                  <a:schemeClr val="tx1"/>
                </a:solidFill>
                <a:latin typeface="Gotham Bold" pitchFamily="50" charset="0"/>
              </a:rPr>
              <a:t>everything</a:t>
            </a:r>
            <a:r>
              <a:rPr lang="en-US" sz="1600" dirty="0">
                <a:solidFill>
                  <a:schemeClr val="tx1"/>
                </a:solidFill>
              </a:rPr>
              <a:t> </a:t>
            </a:r>
            <a:br>
              <a:rPr lang="en-US" sz="1600" dirty="0">
                <a:solidFill>
                  <a:schemeClr val="tx1"/>
                </a:solidFill>
              </a:rPr>
            </a:br>
            <a:r>
              <a:rPr lang="en-US" sz="1600" dirty="0">
                <a:solidFill>
                  <a:schemeClr val="tx1"/>
                </a:solidFill>
              </a:rPr>
              <a:t>except safety risks</a:t>
            </a:r>
          </a:p>
          <a:p>
            <a:pPr>
              <a:spcBef>
                <a:spcPts val="0"/>
              </a:spcBef>
              <a:spcAft>
                <a:spcPts val="1200"/>
              </a:spcAft>
            </a:pPr>
            <a:r>
              <a:rPr lang="en-US" sz="2000" dirty="0">
                <a:solidFill>
                  <a:schemeClr val="tx1"/>
                </a:solidFill>
              </a:rPr>
              <a:t>When it ends…</a:t>
            </a:r>
          </a:p>
          <a:p>
            <a:pPr marL="685800" lvl="1" indent="-228600">
              <a:lnSpc>
                <a:spcPct val="100000"/>
              </a:lnSpc>
              <a:spcBef>
                <a:spcPts val="0"/>
              </a:spcBef>
              <a:spcAft>
                <a:spcPts val="600"/>
              </a:spcAft>
              <a:buFont typeface="Wingdings" panose="05000000000000000000" pitchFamily="2" charset="2"/>
              <a:buChar char="§"/>
            </a:pPr>
            <a:r>
              <a:rPr lang="en-US" sz="1600" dirty="0">
                <a:solidFill>
                  <a:schemeClr val="tx1"/>
                </a:solidFill>
              </a:rPr>
              <a:t>Rule-breaking: invite child to rejoin family</a:t>
            </a:r>
          </a:p>
          <a:p>
            <a:pPr marL="685800" lvl="1" indent="-228600">
              <a:lnSpc>
                <a:spcPct val="100000"/>
              </a:lnSpc>
              <a:spcBef>
                <a:spcPts val="0"/>
              </a:spcBef>
              <a:spcAft>
                <a:spcPts val="600"/>
              </a:spcAft>
              <a:buFont typeface="Wingdings" panose="05000000000000000000" pitchFamily="2" charset="2"/>
              <a:buChar char="§"/>
            </a:pPr>
            <a:r>
              <a:rPr lang="en-US" sz="1600" dirty="0">
                <a:solidFill>
                  <a:schemeClr val="tx1"/>
                </a:solidFill>
              </a:rPr>
              <a:t>Not following instructions: Must do the original task</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1778"/>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9" name="Picture 8">
            <a:extLst>
              <a:ext uri="{FF2B5EF4-FFF2-40B4-BE49-F238E27FC236}">
                <a16:creationId xmlns:a16="http://schemas.microsoft.com/office/drawing/2014/main" id="{7D94A4E2-65CD-4812-98F6-0D07E7835B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1664921"/>
            <a:ext cx="2722187" cy="1813657"/>
          </a:xfrm>
          <a:prstGeom prst="rect">
            <a:avLst/>
          </a:prstGeom>
        </p:spPr>
      </p:pic>
    </p:spTree>
    <p:extLst>
      <p:ext uri="{BB962C8B-B14F-4D97-AF65-F5344CB8AC3E}">
        <p14:creationId xmlns:p14="http://schemas.microsoft.com/office/powerpoint/2010/main" val="19216675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2460" y="57150"/>
            <a:ext cx="8077200" cy="707886"/>
          </a:xfrm>
          <a:prstGeom prst="rect">
            <a:avLst/>
          </a:prstGeom>
          <a:noFill/>
          <a:ln>
            <a:noFill/>
          </a:ln>
        </p:spPr>
        <p:txBody>
          <a:bodyPr wrap="square" rtlCol="0">
            <a:spAutoFit/>
          </a:bodyPr>
          <a:lstStyle/>
          <a:p>
            <a:r>
              <a:rPr lang="en-US" sz="4000" dirty="0">
                <a:solidFill>
                  <a:schemeClr val="bg1"/>
                </a:solidFill>
                <a:latin typeface="Gotham Book" pitchFamily="2" charset="0"/>
              </a:rPr>
              <a:t>Reward Ideas</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0800" y="4370963"/>
            <a:ext cx="2484120" cy="637794"/>
          </a:xfrm>
          <a:prstGeom prst="rect">
            <a:avLst/>
          </a:prstGeom>
        </p:spPr>
      </p:pic>
      <p:sp>
        <p:nvSpPr>
          <p:cNvPr id="6" name="Content Placeholder 2"/>
          <p:cNvSpPr txBox="1">
            <a:spLocks/>
          </p:cNvSpPr>
          <p:nvPr/>
        </p:nvSpPr>
        <p:spPr>
          <a:xfrm>
            <a:off x="504092" y="895350"/>
            <a:ext cx="8205568" cy="39610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endParaRPr lang="en-US" sz="2400" dirty="0"/>
          </a:p>
        </p:txBody>
      </p:sp>
      <p:pic>
        <p:nvPicPr>
          <p:cNvPr id="3" name="Picture 2">
            <a:extLst>
              <a:ext uri="{FF2B5EF4-FFF2-40B4-BE49-F238E27FC236}">
                <a16:creationId xmlns:a16="http://schemas.microsoft.com/office/drawing/2014/main" id="{DBC2B025-2650-5AC0-0C06-E30123A38C70}"/>
              </a:ext>
            </a:extLst>
          </p:cNvPr>
          <p:cNvPicPr>
            <a:picLocks noChangeAspect="1"/>
          </p:cNvPicPr>
          <p:nvPr/>
        </p:nvPicPr>
        <p:blipFill>
          <a:blip r:embed="rId4"/>
          <a:stretch>
            <a:fillRect/>
          </a:stretch>
        </p:blipFill>
        <p:spPr>
          <a:xfrm>
            <a:off x="1045836" y="361950"/>
            <a:ext cx="6702752" cy="4200525"/>
          </a:xfrm>
          <a:prstGeom prst="rect">
            <a:avLst/>
          </a:prstGeom>
        </p:spPr>
      </p:pic>
    </p:spTree>
    <p:extLst>
      <p:ext uri="{BB962C8B-B14F-4D97-AF65-F5344CB8AC3E}">
        <p14:creationId xmlns:p14="http://schemas.microsoft.com/office/powerpoint/2010/main" val="2415414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Practice time out</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a:spcBef>
                <a:spcPts val="0"/>
              </a:spcBef>
              <a:spcAft>
                <a:spcPts val="1200"/>
              </a:spcAft>
            </a:pPr>
            <a:r>
              <a:rPr lang="en-US" sz="2000" dirty="0">
                <a:solidFill>
                  <a:schemeClr val="tx1"/>
                </a:solidFill>
              </a:rPr>
              <a:t>Decide which behaviors get a Time Out</a:t>
            </a:r>
          </a:p>
          <a:p>
            <a:pPr>
              <a:spcBef>
                <a:spcPts val="0"/>
              </a:spcBef>
              <a:spcAft>
                <a:spcPts val="1200"/>
              </a:spcAft>
            </a:pPr>
            <a:r>
              <a:rPr lang="en-US" sz="2000" dirty="0">
                <a:solidFill>
                  <a:schemeClr val="tx1"/>
                </a:solidFill>
              </a:rPr>
              <a:t>Practice with your child!</a:t>
            </a:r>
          </a:p>
          <a:p>
            <a:pPr marL="685800" lvl="1" indent="-228600">
              <a:spcBef>
                <a:spcPts val="0"/>
              </a:spcBef>
              <a:spcAft>
                <a:spcPts val="600"/>
              </a:spcAft>
              <a:buFont typeface="Wingdings" panose="05000000000000000000" pitchFamily="2" charset="2"/>
              <a:buChar char="§"/>
            </a:pPr>
            <a:r>
              <a:rPr lang="en-US" sz="1600" dirty="0">
                <a:solidFill>
                  <a:schemeClr val="tx1"/>
                </a:solidFill>
              </a:rPr>
              <a:t>Practice giving stuffy a Time Out</a:t>
            </a:r>
          </a:p>
          <a:p>
            <a:pPr marL="685800" lvl="1" indent="-228600">
              <a:spcBef>
                <a:spcPts val="0"/>
              </a:spcBef>
              <a:spcAft>
                <a:spcPts val="600"/>
              </a:spcAft>
              <a:buFont typeface="Wingdings" panose="05000000000000000000" pitchFamily="2" charset="2"/>
              <a:buChar char="§"/>
            </a:pPr>
            <a:r>
              <a:rPr lang="en-US" sz="1600" dirty="0">
                <a:solidFill>
                  <a:schemeClr val="tx1"/>
                </a:solidFill>
              </a:rPr>
              <a:t>Have your child give stuffy a Time Out</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9" name="Picture 8">
            <a:extLst>
              <a:ext uri="{FF2B5EF4-FFF2-40B4-BE49-F238E27FC236}">
                <a16:creationId xmlns:a16="http://schemas.microsoft.com/office/drawing/2014/main" id="{782450D6-C46D-4186-BB24-325987D9F7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6274" y="1732585"/>
            <a:ext cx="2328091" cy="2495550"/>
          </a:xfrm>
          <a:prstGeom prst="rect">
            <a:avLst/>
          </a:prstGeom>
        </p:spPr>
      </p:pic>
    </p:spTree>
    <p:extLst>
      <p:ext uri="{BB962C8B-B14F-4D97-AF65-F5344CB8AC3E}">
        <p14:creationId xmlns:p14="http://schemas.microsoft.com/office/powerpoint/2010/main" val="8628950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For older kids</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a:spcBef>
                <a:spcPts val="0"/>
              </a:spcBef>
              <a:spcAft>
                <a:spcPts val="1200"/>
              </a:spcAft>
            </a:pPr>
            <a:r>
              <a:rPr lang="en-US" sz="2000" dirty="0">
                <a:solidFill>
                  <a:schemeClr val="tx1"/>
                </a:solidFill>
              </a:rPr>
              <a:t>Rename it</a:t>
            </a:r>
          </a:p>
          <a:p>
            <a:pPr marL="685800" lvl="1" indent="-228600">
              <a:lnSpc>
                <a:spcPct val="100000"/>
              </a:lnSpc>
              <a:spcBef>
                <a:spcPts val="0"/>
              </a:spcBef>
              <a:spcAft>
                <a:spcPts val="600"/>
              </a:spcAft>
              <a:buFont typeface="Wingdings" panose="05000000000000000000" pitchFamily="2" charset="2"/>
              <a:buChar char="§"/>
            </a:pPr>
            <a:r>
              <a:rPr lang="en-US" sz="1600" dirty="0">
                <a:solidFill>
                  <a:schemeClr val="tx1"/>
                </a:solidFill>
              </a:rPr>
              <a:t>“A break”</a:t>
            </a:r>
          </a:p>
          <a:p>
            <a:pPr marL="685800" lvl="1" indent="-228600">
              <a:lnSpc>
                <a:spcPct val="100000"/>
              </a:lnSpc>
              <a:spcBef>
                <a:spcPts val="0"/>
              </a:spcBef>
              <a:spcAft>
                <a:spcPts val="1200"/>
              </a:spcAft>
              <a:buFont typeface="Wingdings" panose="05000000000000000000" pitchFamily="2" charset="2"/>
              <a:buChar char="§"/>
            </a:pPr>
            <a:r>
              <a:rPr lang="en-US" sz="1600" dirty="0">
                <a:solidFill>
                  <a:schemeClr val="tx1"/>
                </a:solidFill>
              </a:rPr>
              <a:t>“Red Card”</a:t>
            </a:r>
          </a:p>
          <a:p>
            <a:pPr>
              <a:spcBef>
                <a:spcPts val="0"/>
              </a:spcBef>
              <a:spcAft>
                <a:spcPts val="1200"/>
              </a:spcAft>
            </a:pPr>
            <a:r>
              <a:rPr lang="en-US" sz="2000" dirty="0">
                <a:solidFill>
                  <a:schemeClr val="tx1"/>
                </a:solidFill>
              </a:rPr>
              <a:t>Use “mini-grounding”</a:t>
            </a:r>
          </a:p>
          <a:p>
            <a:pPr marL="685800" lvl="1" indent="-228600">
              <a:lnSpc>
                <a:spcPct val="100000"/>
              </a:lnSpc>
              <a:spcBef>
                <a:spcPts val="0"/>
              </a:spcBef>
              <a:spcAft>
                <a:spcPts val="600"/>
              </a:spcAft>
              <a:buFont typeface="Wingdings" panose="05000000000000000000" pitchFamily="2" charset="2"/>
              <a:buChar char="§"/>
            </a:pPr>
            <a:r>
              <a:rPr lang="en-US" sz="1600" dirty="0">
                <a:solidFill>
                  <a:schemeClr val="tx1"/>
                </a:solidFill>
              </a:rPr>
              <a:t>All privileges frozen</a:t>
            </a:r>
          </a:p>
          <a:p>
            <a:pPr marL="685800" lvl="1" indent="-228600">
              <a:lnSpc>
                <a:spcPct val="100000"/>
              </a:lnSpc>
              <a:spcBef>
                <a:spcPts val="0"/>
              </a:spcBef>
              <a:spcAft>
                <a:spcPts val="600"/>
              </a:spcAft>
              <a:buFont typeface="Wingdings" panose="05000000000000000000" pitchFamily="2" charset="2"/>
              <a:buChar char="§"/>
            </a:pPr>
            <a:r>
              <a:rPr lang="en-US" sz="1600" dirty="0">
                <a:solidFill>
                  <a:schemeClr val="tx1"/>
                </a:solidFill>
              </a:rPr>
              <a:t>30 to 60 min</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9" name="Picture 8">
            <a:extLst>
              <a:ext uri="{FF2B5EF4-FFF2-40B4-BE49-F238E27FC236}">
                <a16:creationId xmlns:a16="http://schemas.microsoft.com/office/drawing/2014/main" id="{B30257C0-F0EA-4667-9ED8-005DD8A1A6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1733550"/>
            <a:ext cx="3352800" cy="2233803"/>
          </a:xfrm>
          <a:prstGeom prst="rect">
            <a:avLst/>
          </a:prstGeom>
        </p:spPr>
      </p:pic>
    </p:spTree>
    <p:extLst>
      <p:ext uri="{BB962C8B-B14F-4D97-AF65-F5344CB8AC3E}">
        <p14:creationId xmlns:p14="http://schemas.microsoft.com/office/powerpoint/2010/main" val="23706094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DFDFE9-EA51-4C36-A02F-B0DD0B45C11B}"/>
              </a:ext>
            </a:extLst>
          </p:cNvPr>
          <p:cNvPicPr>
            <a:picLocks noChangeAspect="1"/>
          </p:cNvPicPr>
          <p:nvPr/>
        </p:nvPicPr>
        <p:blipFill rotWithShape="1">
          <a:blip r:embed="rId3">
            <a:extLst>
              <a:ext uri="{28A0092B-C50C-407E-A947-70E740481C1C}">
                <a14:useLocalDpi xmlns:a14="http://schemas.microsoft.com/office/drawing/2010/main" val="0"/>
              </a:ext>
            </a:extLst>
          </a:blip>
          <a:srcRect l="13223" t="16417" r="69146" b="54309"/>
          <a:stretch/>
        </p:blipFill>
        <p:spPr>
          <a:xfrm>
            <a:off x="914400" y="514350"/>
            <a:ext cx="7193278" cy="4114800"/>
          </a:xfrm>
          <a:prstGeom prst="rect">
            <a:avLst/>
          </a:prstGeom>
        </p:spPr>
      </p:pic>
    </p:spTree>
    <p:extLst>
      <p:ext uri="{BB962C8B-B14F-4D97-AF65-F5344CB8AC3E}">
        <p14:creationId xmlns:p14="http://schemas.microsoft.com/office/powerpoint/2010/main" val="7408123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Ways to practice</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a:spcBef>
                <a:spcPts val="0"/>
              </a:spcBef>
              <a:spcAft>
                <a:spcPts val="1200"/>
              </a:spcAft>
            </a:pPr>
            <a:r>
              <a:rPr lang="en-US" sz="2000" dirty="0">
                <a:solidFill>
                  <a:schemeClr val="tx1"/>
                </a:solidFill>
              </a:rPr>
              <a:t>Introduce a consequence for breaking a rule or not following directions</a:t>
            </a:r>
          </a:p>
          <a:p>
            <a:pPr>
              <a:spcBef>
                <a:spcPts val="0"/>
              </a:spcBef>
              <a:spcAft>
                <a:spcPts val="1200"/>
              </a:spcAft>
            </a:pPr>
            <a:r>
              <a:rPr lang="en-US" sz="2000" dirty="0">
                <a:solidFill>
                  <a:schemeClr val="tx1"/>
                </a:solidFill>
              </a:rPr>
              <a:t>Continue: </a:t>
            </a:r>
          </a:p>
          <a:p>
            <a:pPr marL="685800" lvl="1" indent="-228600">
              <a:lnSpc>
                <a:spcPct val="100000"/>
              </a:lnSpc>
              <a:spcBef>
                <a:spcPts val="0"/>
              </a:spcBef>
              <a:spcAft>
                <a:spcPts val="600"/>
              </a:spcAft>
              <a:buFont typeface="Wingdings" panose="05000000000000000000" pitchFamily="2" charset="2"/>
              <a:buChar char="§"/>
            </a:pPr>
            <a:r>
              <a:rPr lang="en-US" sz="1600" dirty="0">
                <a:solidFill>
                  <a:schemeClr val="tx1"/>
                </a:solidFill>
              </a:rPr>
              <a:t>When-then rewards</a:t>
            </a:r>
          </a:p>
          <a:p>
            <a:pPr marL="685800" lvl="1" indent="-228600">
              <a:lnSpc>
                <a:spcPct val="100000"/>
              </a:lnSpc>
              <a:spcBef>
                <a:spcPts val="0"/>
              </a:spcBef>
              <a:spcAft>
                <a:spcPts val="600"/>
              </a:spcAft>
              <a:buFont typeface="Wingdings" panose="05000000000000000000" pitchFamily="2" charset="2"/>
              <a:buChar char="§"/>
            </a:pPr>
            <a:r>
              <a:rPr lang="en-US" sz="1600" dirty="0">
                <a:solidFill>
                  <a:schemeClr val="tx1"/>
                </a:solidFill>
              </a:rPr>
              <a:t>giving positive attention</a:t>
            </a:r>
          </a:p>
          <a:p>
            <a:pPr marL="685800" lvl="1" indent="-228600">
              <a:lnSpc>
                <a:spcPct val="100000"/>
              </a:lnSpc>
              <a:spcBef>
                <a:spcPts val="0"/>
              </a:spcBef>
              <a:spcAft>
                <a:spcPts val="600"/>
              </a:spcAft>
              <a:buFont typeface="Wingdings" panose="05000000000000000000" pitchFamily="2" charset="2"/>
              <a:buChar char="§"/>
            </a:pPr>
            <a:r>
              <a:rPr lang="en-US" sz="1600" dirty="0">
                <a:solidFill>
                  <a:schemeClr val="tx1"/>
                </a:solidFill>
              </a:rPr>
              <a:t>planned ignoring </a:t>
            </a:r>
          </a:p>
          <a:p>
            <a:pPr marL="685800" lvl="1" indent="-228600">
              <a:lnSpc>
                <a:spcPct val="100000"/>
              </a:lnSpc>
              <a:spcBef>
                <a:spcPts val="0"/>
              </a:spcBef>
              <a:spcAft>
                <a:spcPts val="600"/>
              </a:spcAft>
              <a:buFont typeface="Wingdings" panose="05000000000000000000" pitchFamily="2" charset="2"/>
              <a:buChar char="§"/>
            </a:pPr>
            <a:r>
              <a:rPr lang="en-US" sz="1600" dirty="0">
                <a:solidFill>
                  <a:schemeClr val="tx1"/>
                </a:solidFill>
              </a:rPr>
              <a:t>effective commands</a:t>
            </a:r>
          </a:p>
          <a:p>
            <a:pPr marL="0" indent="0">
              <a:buNone/>
            </a:pPr>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10037316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E4D2AF-AD61-434D-9C8B-0B50CDC7B305}"/>
              </a:ext>
            </a:extLst>
          </p:cNvPr>
          <p:cNvSpPr>
            <a:spLocks noGrp="1"/>
          </p:cNvSpPr>
          <p:nvPr>
            <p:ph sz="quarter" idx="10"/>
          </p:nvPr>
        </p:nvSpPr>
        <p:spPr>
          <a:xfrm>
            <a:off x="2895600" y="2128396"/>
            <a:ext cx="4724400" cy="443354"/>
          </a:xfrm>
        </p:spPr>
        <p:txBody>
          <a:bodyPr/>
          <a:lstStyle/>
          <a:p>
            <a:r>
              <a:rPr lang="en-US" dirty="0"/>
              <a:t>Week 5</a:t>
            </a:r>
          </a:p>
        </p:txBody>
      </p:sp>
    </p:spTree>
    <p:extLst>
      <p:ext uri="{BB962C8B-B14F-4D97-AF65-F5344CB8AC3E}">
        <p14:creationId xmlns:p14="http://schemas.microsoft.com/office/powerpoint/2010/main" val="22869096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0"/>
          </p:nvPr>
        </p:nvSpPr>
        <p:spPr>
          <a:xfrm>
            <a:off x="508686" y="288785"/>
            <a:ext cx="4724400" cy="443354"/>
          </a:xfrm>
        </p:spPr>
        <p:txBody>
          <a:bodyPr/>
          <a:lstStyle/>
          <a:p>
            <a:r>
              <a:rPr lang="en-US" dirty="0">
                <a:solidFill>
                  <a:srgbClr val="007A9B"/>
                </a:solidFill>
              </a:rPr>
              <a:t>Welcome back!</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2"/>
          </p:nvPr>
        </p:nvSpPr>
        <p:spPr>
          <a:xfrm>
            <a:off x="598489" y="1058562"/>
            <a:ext cx="5276850" cy="3290446"/>
          </a:xfrm>
        </p:spPr>
        <p:txBody>
          <a:bodyPr/>
          <a:lstStyle/>
          <a:p>
            <a:pPr marL="0" indent="0">
              <a:spcBef>
                <a:spcPts val="0"/>
              </a:spcBef>
              <a:spcAft>
                <a:spcPts val="1200"/>
              </a:spcAft>
              <a:buNone/>
            </a:pPr>
            <a:r>
              <a:rPr lang="en-US" sz="2000" dirty="0">
                <a:solidFill>
                  <a:schemeClr val="tx1"/>
                </a:solidFill>
              </a:rPr>
              <a:t>Homework review:</a:t>
            </a:r>
          </a:p>
          <a:p>
            <a:pPr>
              <a:spcBef>
                <a:spcPts val="0"/>
              </a:spcBef>
              <a:spcAft>
                <a:spcPts val="600"/>
              </a:spcAft>
            </a:pPr>
            <a:r>
              <a:rPr lang="en-US" sz="1600" dirty="0">
                <a:solidFill>
                  <a:schemeClr val="tx1"/>
                </a:solidFill>
              </a:rPr>
              <a:t>Privilege Removal</a:t>
            </a:r>
          </a:p>
          <a:p>
            <a:pPr>
              <a:spcBef>
                <a:spcPts val="0"/>
              </a:spcBef>
              <a:spcAft>
                <a:spcPts val="600"/>
              </a:spcAft>
            </a:pPr>
            <a:r>
              <a:rPr lang="en-US" sz="1600" dirty="0">
                <a:solidFill>
                  <a:schemeClr val="tx1"/>
                </a:solidFill>
              </a:rPr>
              <a:t>Time Out</a:t>
            </a:r>
          </a:p>
          <a:p>
            <a:pPr>
              <a:spcBef>
                <a:spcPts val="0"/>
              </a:spcBef>
              <a:spcAft>
                <a:spcPts val="600"/>
              </a:spcAft>
            </a:pPr>
            <a:r>
              <a:rPr lang="en-US" sz="1600" dirty="0">
                <a:solidFill>
                  <a:schemeClr val="tx1"/>
                </a:solidFill>
              </a:rPr>
              <a:t>Other skills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
        <p:nvSpPr>
          <p:cNvPr id="9" name="Explosion 1 5">
            <a:extLst>
              <a:ext uri="{FF2B5EF4-FFF2-40B4-BE49-F238E27FC236}">
                <a16:creationId xmlns:a16="http://schemas.microsoft.com/office/drawing/2014/main" id="{F1B56D49-2197-45CF-8CDA-EA8EAA8A3BD1}"/>
              </a:ext>
            </a:extLst>
          </p:cNvPr>
          <p:cNvSpPr/>
          <p:nvPr/>
        </p:nvSpPr>
        <p:spPr>
          <a:xfrm>
            <a:off x="5907087" y="1127523"/>
            <a:ext cx="2750033" cy="265474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otham Medium" pitchFamily="50" charset="0"/>
                <a:ea typeface="HGSMinchoE" panose="020B0400000000000000" pitchFamily="18" charset="-128"/>
              </a:rPr>
              <a:t>Observations?</a:t>
            </a:r>
          </a:p>
          <a:p>
            <a:pPr algn="ctr"/>
            <a:r>
              <a:rPr lang="en-US" sz="1400" dirty="0">
                <a:latin typeface="Gotham Medium" pitchFamily="50" charset="0"/>
                <a:ea typeface="HGSMinchoE" panose="020B0400000000000000" pitchFamily="18" charset="-128"/>
              </a:rPr>
              <a:t>Insight?</a:t>
            </a:r>
            <a:br>
              <a:rPr lang="en-US" sz="1400" dirty="0">
                <a:latin typeface="Gotham Medium" pitchFamily="50" charset="0"/>
                <a:ea typeface="HGSMinchoE" panose="020B0400000000000000" pitchFamily="18" charset="-128"/>
              </a:rPr>
            </a:br>
            <a:r>
              <a:rPr lang="en-US" sz="1400" dirty="0">
                <a:latin typeface="Gotham Medium" pitchFamily="50" charset="0"/>
                <a:ea typeface="HGSMinchoE" panose="020B0400000000000000" pitchFamily="18" charset="-128"/>
              </a:rPr>
              <a:t>Questions?</a:t>
            </a:r>
          </a:p>
        </p:txBody>
      </p:sp>
    </p:spTree>
    <p:extLst>
      <p:ext uri="{BB962C8B-B14F-4D97-AF65-F5344CB8AC3E}">
        <p14:creationId xmlns:p14="http://schemas.microsoft.com/office/powerpoint/2010/main" val="1824412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Introductions</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a:spcBef>
                <a:spcPts val="0"/>
              </a:spcBef>
              <a:spcAft>
                <a:spcPts val="1800"/>
              </a:spcAft>
            </a:pPr>
            <a:r>
              <a:rPr lang="en-US" sz="2000" dirty="0">
                <a:solidFill>
                  <a:schemeClr val="tx1"/>
                </a:solidFill>
              </a:rPr>
              <a:t>Leaders</a:t>
            </a:r>
          </a:p>
          <a:p>
            <a:pPr>
              <a:spcBef>
                <a:spcPts val="0"/>
              </a:spcBef>
              <a:spcAft>
                <a:spcPts val="1200"/>
              </a:spcAft>
            </a:pPr>
            <a:r>
              <a:rPr lang="en-US" sz="2000" dirty="0">
                <a:solidFill>
                  <a:schemeClr val="tx1"/>
                </a:solidFill>
              </a:rPr>
              <a:t>You/your child </a:t>
            </a:r>
          </a:p>
          <a:p>
            <a:pPr marL="800100" lvl="1" indent="-342900">
              <a:lnSpc>
                <a:spcPct val="100000"/>
              </a:lnSpc>
              <a:spcBef>
                <a:spcPts val="0"/>
              </a:spcBef>
              <a:spcAft>
                <a:spcPts val="600"/>
              </a:spcAft>
              <a:buFont typeface="Wingdings" panose="05000000000000000000" pitchFamily="2" charset="2"/>
              <a:buChar char="§"/>
            </a:pPr>
            <a:r>
              <a:rPr lang="en-US" sz="1400" dirty="0">
                <a:solidFill>
                  <a:schemeClr val="tx1"/>
                </a:solidFill>
              </a:rPr>
              <a:t>Child’s name and age</a:t>
            </a:r>
          </a:p>
          <a:p>
            <a:pPr marL="800100" lvl="1" indent="-342900">
              <a:lnSpc>
                <a:spcPct val="100000"/>
              </a:lnSpc>
              <a:spcBef>
                <a:spcPts val="0"/>
              </a:spcBef>
              <a:spcAft>
                <a:spcPts val="600"/>
              </a:spcAft>
              <a:buFont typeface="Wingdings" panose="05000000000000000000" pitchFamily="2" charset="2"/>
              <a:buChar char="§"/>
            </a:pPr>
            <a:r>
              <a:rPr lang="en-US" sz="1400" dirty="0">
                <a:solidFill>
                  <a:schemeClr val="tx1"/>
                </a:solidFill>
              </a:rPr>
              <a:t>Something you love about your child</a:t>
            </a:r>
          </a:p>
          <a:p>
            <a:pPr marL="800100" lvl="1" indent="-342900">
              <a:lnSpc>
                <a:spcPct val="100000"/>
              </a:lnSpc>
              <a:spcBef>
                <a:spcPts val="0"/>
              </a:spcBef>
              <a:spcAft>
                <a:spcPts val="600"/>
              </a:spcAft>
              <a:buFont typeface="Wingdings" panose="05000000000000000000" pitchFamily="2" charset="2"/>
              <a:buChar char="§"/>
            </a:pPr>
            <a:r>
              <a:rPr lang="en-US" sz="1400" dirty="0">
                <a:solidFill>
                  <a:schemeClr val="tx1"/>
                </a:solidFill>
              </a:rPr>
              <a:t>Something you hope to learn from group</a:t>
            </a: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8543240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77195"/>
            <a:ext cx="7162800" cy="1257300"/>
          </a:xfrm>
        </p:spPr>
        <p:txBody>
          <a:bodyPr>
            <a:noAutofit/>
          </a:bodyPr>
          <a:lstStyle/>
          <a:p>
            <a:pPr algn="ctr"/>
            <a:r>
              <a:rPr lang="en-US" sz="3300" b="1" dirty="0"/>
              <a:t>What are the biggest screen challenges in your home?</a:t>
            </a:r>
          </a:p>
        </p:txBody>
      </p:sp>
      <p:sp>
        <p:nvSpPr>
          <p:cNvPr id="3" name="Subtitle 2">
            <a:extLst>
              <a:ext uri="{FF2B5EF4-FFF2-40B4-BE49-F238E27FC236}">
                <a16:creationId xmlns:a16="http://schemas.microsoft.com/office/drawing/2014/main" id="{C3C970FF-FEE3-F645-B172-8B757E26D88E}"/>
              </a:ext>
            </a:extLst>
          </p:cNvPr>
          <p:cNvSpPr>
            <a:spLocks noGrp="1"/>
          </p:cNvSpPr>
          <p:nvPr>
            <p:ph type="subTitle" idx="1"/>
          </p:nvPr>
        </p:nvSpPr>
        <p:spPr/>
        <p:txBody>
          <a:bodyPr/>
          <a:lstStyle/>
          <a:p>
            <a:endParaRPr lang="en-US"/>
          </a:p>
        </p:txBody>
      </p:sp>
      <p:pic>
        <p:nvPicPr>
          <p:cNvPr id="4" name="Content Placeholder 5">
            <a:extLst>
              <a:ext uri="{FF2B5EF4-FFF2-40B4-BE49-F238E27FC236}">
                <a16:creationId xmlns:a16="http://schemas.microsoft.com/office/drawing/2014/main" id="{CBBAEAA4-B013-408C-9576-D17098C829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2343150"/>
            <a:ext cx="3352800" cy="2197946"/>
          </a:xfrm>
          <a:prstGeom prst="rect">
            <a:avLst/>
          </a:prstGeom>
        </p:spPr>
      </p:pic>
    </p:spTree>
    <p:extLst>
      <p:ext uri="{BB962C8B-B14F-4D97-AF65-F5344CB8AC3E}">
        <p14:creationId xmlns:p14="http://schemas.microsoft.com/office/powerpoint/2010/main" val="201605288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BAAB93-6EA3-93B0-BF4B-B1BC8A13F827}"/>
              </a:ext>
            </a:extLst>
          </p:cNvPr>
          <p:cNvPicPr>
            <a:picLocks noChangeAspect="1"/>
          </p:cNvPicPr>
          <p:nvPr/>
        </p:nvPicPr>
        <p:blipFill>
          <a:blip r:embed="rId3"/>
          <a:stretch>
            <a:fillRect/>
          </a:stretch>
        </p:blipFill>
        <p:spPr>
          <a:xfrm>
            <a:off x="1295401" y="234799"/>
            <a:ext cx="6481762" cy="4622951"/>
          </a:xfrm>
          <a:prstGeom prst="rect">
            <a:avLst/>
          </a:prstGeom>
        </p:spPr>
      </p:pic>
    </p:spTree>
    <p:extLst>
      <p:ext uri="{BB962C8B-B14F-4D97-AF65-F5344CB8AC3E}">
        <p14:creationId xmlns:p14="http://schemas.microsoft.com/office/powerpoint/2010/main" val="9938659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BBF22D-BEEA-9AB6-5B47-FFEB56ABD0BA}"/>
              </a:ext>
            </a:extLst>
          </p:cNvPr>
          <p:cNvPicPr>
            <a:picLocks noChangeAspect="1"/>
          </p:cNvPicPr>
          <p:nvPr/>
        </p:nvPicPr>
        <p:blipFill>
          <a:blip r:embed="rId3"/>
          <a:stretch>
            <a:fillRect/>
          </a:stretch>
        </p:blipFill>
        <p:spPr>
          <a:xfrm>
            <a:off x="845238" y="438150"/>
            <a:ext cx="6879537" cy="3938587"/>
          </a:xfrm>
          <a:prstGeom prst="rect">
            <a:avLst/>
          </a:prstGeom>
        </p:spPr>
      </p:pic>
    </p:spTree>
    <p:extLst>
      <p:ext uri="{BB962C8B-B14F-4D97-AF65-F5344CB8AC3E}">
        <p14:creationId xmlns:p14="http://schemas.microsoft.com/office/powerpoint/2010/main" val="22412782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Creating Screen Limits</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
        <p:nvSpPr>
          <p:cNvPr id="2" name="Content Placeholder 2">
            <a:extLst>
              <a:ext uri="{FF2B5EF4-FFF2-40B4-BE49-F238E27FC236}">
                <a16:creationId xmlns:a16="http://schemas.microsoft.com/office/drawing/2014/main" id="{187FE89A-E22F-293D-B149-9C0D83C3CF80}"/>
              </a:ext>
            </a:extLst>
          </p:cNvPr>
          <p:cNvSpPr txBox="1">
            <a:spLocks/>
          </p:cNvSpPr>
          <p:nvPr/>
        </p:nvSpPr>
        <p:spPr>
          <a:xfrm>
            <a:off x="462500" y="1246652"/>
            <a:ext cx="8382000" cy="3394472"/>
          </a:xfr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Guidelines for the whole family</a:t>
            </a:r>
          </a:p>
          <a:p>
            <a:r>
              <a:rPr lang="en-US" dirty="0"/>
              <a:t>Discussed at a family meeting</a:t>
            </a:r>
          </a:p>
          <a:p>
            <a:r>
              <a:rPr lang="en-US" dirty="0"/>
              <a:t>Linked to privileges and consequences</a:t>
            </a:r>
          </a:p>
          <a:p>
            <a:pPr marL="0" indent="0">
              <a:buFont typeface="Arial" panose="020B0604020202020204" pitchFamily="34" charset="0"/>
              <a:buNone/>
            </a:pPr>
            <a:endParaRPr lang="en-US" dirty="0"/>
          </a:p>
          <a:p>
            <a:r>
              <a:rPr lang="en-US" dirty="0"/>
              <a:t>What do kids learn from rules?</a:t>
            </a:r>
          </a:p>
          <a:p>
            <a:pPr lvl="1"/>
            <a:r>
              <a:rPr lang="en-US" dirty="0"/>
              <a:t>Values</a:t>
            </a:r>
          </a:p>
          <a:p>
            <a:pPr lvl="1"/>
            <a:r>
              <a:rPr lang="en-US" dirty="0"/>
              <a:t>There are limits</a:t>
            </a:r>
          </a:p>
          <a:p>
            <a:pPr lvl="1"/>
            <a:r>
              <a:rPr lang="en-US" dirty="0"/>
              <a:t>Adults are in charge</a:t>
            </a:r>
          </a:p>
          <a:p>
            <a:pPr lvl="1"/>
            <a:r>
              <a:rPr lang="en-US" dirty="0"/>
              <a:t>Self-control</a:t>
            </a:r>
          </a:p>
          <a:p>
            <a:pPr marL="457200" lvl="1" indent="0">
              <a:buFont typeface="Arial" panose="020B0604020202020204" pitchFamily="34" charset="0"/>
              <a:buNone/>
            </a:pPr>
            <a:endParaRPr lang="en-US" sz="1050" dirty="0"/>
          </a:p>
        </p:txBody>
      </p:sp>
      <p:pic>
        <p:nvPicPr>
          <p:cNvPr id="5" name="Picture 4">
            <a:extLst>
              <a:ext uri="{FF2B5EF4-FFF2-40B4-BE49-F238E27FC236}">
                <a16:creationId xmlns:a16="http://schemas.microsoft.com/office/drawing/2014/main" id="{FE9470C3-480B-EF0B-68DE-2119E9E44E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868" y="2724150"/>
            <a:ext cx="3453927" cy="1942120"/>
          </a:xfrm>
          <a:prstGeom prst="rect">
            <a:avLst/>
          </a:prstGeom>
        </p:spPr>
      </p:pic>
    </p:spTree>
    <p:extLst>
      <p:ext uri="{BB962C8B-B14F-4D97-AF65-F5344CB8AC3E}">
        <p14:creationId xmlns:p14="http://schemas.microsoft.com/office/powerpoint/2010/main" val="13906351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B73DDE-0AF0-D56E-C145-EEB2CAF98704}"/>
              </a:ext>
            </a:extLst>
          </p:cNvPr>
          <p:cNvPicPr>
            <a:picLocks noChangeAspect="1"/>
          </p:cNvPicPr>
          <p:nvPr/>
        </p:nvPicPr>
        <p:blipFill>
          <a:blip r:embed="rId3"/>
          <a:stretch>
            <a:fillRect/>
          </a:stretch>
        </p:blipFill>
        <p:spPr>
          <a:xfrm>
            <a:off x="1043276" y="285750"/>
            <a:ext cx="6814849" cy="4414837"/>
          </a:xfrm>
          <a:prstGeom prst="rect">
            <a:avLst/>
          </a:prstGeom>
        </p:spPr>
      </p:pic>
    </p:spTree>
    <p:extLst>
      <p:ext uri="{BB962C8B-B14F-4D97-AF65-F5344CB8AC3E}">
        <p14:creationId xmlns:p14="http://schemas.microsoft.com/office/powerpoint/2010/main" val="35045876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AAA5D3-C0D5-0A81-C6F0-289F45C7FBB3}"/>
              </a:ext>
            </a:extLst>
          </p:cNvPr>
          <p:cNvPicPr>
            <a:picLocks noChangeAspect="1"/>
          </p:cNvPicPr>
          <p:nvPr/>
        </p:nvPicPr>
        <p:blipFill>
          <a:blip r:embed="rId3"/>
          <a:stretch>
            <a:fillRect/>
          </a:stretch>
        </p:blipFill>
        <p:spPr>
          <a:xfrm>
            <a:off x="1041806" y="285750"/>
            <a:ext cx="7035394" cy="4300537"/>
          </a:xfrm>
          <a:prstGeom prst="rect">
            <a:avLst/>
          </a:prstGeom>
        </p:spPr>
      </p:pic>
    </p:spTree>
    <p:extLst>
      <p:ext uri="{BB962C8B-B14F-4D97-AF65-F5344CB8AC3E}">
        <p14:creationId xmlns:p14="http://schemas.microsoft.com/office/powerpoint/2010/main" val="27327137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Screen Limit Examples</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347135" y="931165"/>
            <a:ext cx="8311764" cy="2438399"/>
          </a:xfrm>
        </p:spPr>
        <p:txBody>
          <a:bodyPr/>
          <a:lstStyle/>
          <a:p>
            <a:pPr marL="800100" lvl="1" indent="-342900">
              <a:lnSpc>
                <a:spcPct val="100000"/>
              </a:lnSpc>
              <a:buFont typeface="Arial" panose="020B0604020202020204" pitchFamily="34" charset="0"/>
              <a:buChar char="•"/>
            </a:pPr>
            <a:r>
              <a:rPr lang="en-US" sz="2000" dirty="0">
                <a:solidFill>
                  <a:schemeClr val="tx1"/>
                </a:solidFill>
              </a:rPr>
              <a:t>No screens in bedroom</a:t>
            </a:r>
          </a:p>
          <a:p>
            <a:pPr marL="800100" lvl="1" indent="-342900">
              <a:lnSpc>
                <a:spcPct val="100000"/>
              </a:lnSpc>
              <a:buFont typeface="Arial" panose="020B0604020202020204" pitchFamily="34" charset="0"/>
              <a:buChar char="•"/>
            </a:pPr>
            <a:r>
              <a:rPr lang="en-US" sz="2000" dirty="0">
                <a:solidFill>
                  <a:schemeClr val="tx1"/>
                </a:solidFill>
              </a:rPr>
              <a:t>No screens if guests over</a:t>
            </a:r>
          </a:p>
          <a:p>
            <a:pPr marL="800100" lvl="1" indent="-342900">
              <a:lnSpc>
                <a:spcPct val="100000"/>
              </a:lnSpc>
              <a:buFont typeface="Arial" panose="020B0604020202020204" pitchFamily="34" charset="0"/>
              <a:buChar char="•"/>
            </a:pPr>
            <a:r>
              <a:rPr lang="en-US" sz="2000" dirty="0">
                <a:solidFill>
                  <a:schemeClr val="tx1"/>
                </a:solidFill>
              </a:rPr>
              <a:t>No screens at the table</a:t>
            </a:r>
          </a:p>
          <a:p>
            <a:pPr marL="800100" lvl="1" indent="-342900">
              <a:lnSpc>
                <a:spcPct val="100000"/>
              </a:lnSpc>
              <a:buFont typeface="Arial" panose="020B0604020202020204" pitchFamily="34" charset="0"/>
              <a:buChar char="•"/>
            </a:pPr>
            <a:r>
              <a:rPr lang="en-US" sz="2000" dirty="0">
                <a:solidFill>
                  <a:schemeClr val="tx1"/>
                </a:solidFill>
              </a:rPr>
              <a:t>Limit of X time on screens per day</a:t>
            </a:r>
          </a:p>
          <a:p>
            <a:pPr marL="800100" lvl="1" indent="-342900">
              <a:lnSpc>
                <a:spcPct val="100000"/>
              </a:lnSpc>
              <a:buFont typeface="Arial" panose="020B0604020202020204" pitchFamily="34" charset="0"/>
              <a:buChar char="•"/>
            </a:pPr>
            <a:r>
              <a:rPr lang="en-US" sz="2000" dirty="0">
                <a:solidFill>
                  <a:schemeClr val="tx1"/>
                </a:solidFill>
              </a:rPr>
              <a:t>Screen time starts after schoolwork/chores</a:t>
            </a:r>
          </a:p>
          <a:p>
            <a:pPr marL="800100" lvl="1" indent="-342900">
              <a:lnSpc>
                <a:spcPct val="100000"/>
              </a:lnSpc>
              <a:buFont typeface="Arial" panose="020B0604020202020204" pitchFamily="34" charset="0"/>
              <a:buChar char="•"/>
            </a:pPr>
            <a:r>
              <a:rPr lang="en-US" sz="2000" dirty="0">
                <a:solidFill>
                  <a:schemeClr val="tx1"/>
                </a:solidFill>
              </a:rPr>
              <a:t>All screens remain charging in kitchen overnight</a:t>
            </a:r>
          </a:p>
          <a:p>
            <a:pPr marL="800100" lvl="1" indent="-342900">
              <a:lnSpc>
                <a:spcPct val="100000"/>
              </a:lnSpc>
              <a:buFont typeface="Arial" panose="020B0604020202020204" pitchFamily="34" charset="0"/>
              <a:buChar char="•"/>
            </a:pPr>
            <a:r>
              <a:rPr lang="en-US" sz="2000" dirty="0">
                <a:solidFill>
                  <a:schemeClr val="tx1"/>
                </a:solidFill>
              </a:rPr>
              <a:t>Screen curfew is 8pm</a:t>
            </a:r>
          </a:p>
          <a:p>
            <a:pPr marL="800100" lvl="1" indent="-342900">
              <a:lnSpc>
                <a:spcPct val="100000"/>
              </a:lnSpc>
              <a:buFont typeface="Arial" panose="020B0604020202020204" pitchFamily="34" charset="0"/>
              <a:buChar char="•"/>
            </a:pPr>
            <a:r>
              <a:rPr lang="en-US" sz="2000" dirty="0">
                <a:solidFill>
                  <a:schemeClr val="tx1"/>
                </a:solidFill>
              </a:rPr>
              <a:t>Limits on certain games</a:t>
            </a:r>
          </a:p>
          <a:p>
            <a:pPr marL="800100" lvl="1" indent="-342900">
              <a:lnSpc>
                <a:spcPct val="100000"/>
              </a:lnSpc>
              <a:buFont typeface="Arial" panose="020B0604020202020204" pitchFamily="34" charset="0"/>
              <a:buChar char="•"/>
            </a:pPr>
            <a:r>
              <a:rPr lang="en-US" sz="2000" dirty="0">
                <a:solidFill>
                  <a:schemeClr val="tx1"/>
                </a:solidFill>
              </a:rPr>
              <a:t>Parents will put away their phones from 6-8 pm</a:t>
            </a:r>
          </a:p>
          <a:p>
            <a:pPr marL="1028700" lvl="1" indent="-571500">
              <a:lnSpc>
                <a:spcPct val="100000"/>
              </a:lnSpc>
              <a:buFont typeface="Arial" panose="020B0604020202020204" pitchFamily="34" charset="0"/>
              <a:buChar char="•"/>
            </a:pPr>
            <a:endParaRPr lang="en-US" sz="3600" dirty="0">
              <a:solidFill>
                <a:schemeClr val="tx1"/>
              </a:solidFill>
            </a:endParaRP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28867635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Family Media Plan</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
        <p:nvSpPr>
          <p:cNvPr id="4" name="Content Placeholder 2">
            <a:extLst>
              <a:ext uri="{FF2B5EF4-FFF2-40B4-BE49-F238E27FC236}">
                <a16:creationId xmlns:a16="http://schemas.microsoft.com/office/drawing/2014/main" id="{82B15A31-5165-0DCA-12A3-013BC23A514B}"/>
              </a:ext>
            </a:extLst>
          </p:cNvPr>
          <p:cNvSpPr txBox="1">
            <a:spLocks/>
          </p:cNvSpPr>
          <p:nvPr/>
        </p:nvSpPr>
        <p:spPr>
          <a:xfrm>
            <a:off x="647700" y="1047749"/>
            <a:ext cx="8191500" cy="3737365"/>
          </a:xfr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i="1" dirty="0"/>
              <a:t>Without screen limits, other parenting limits won’t work!</a:t>
            </a:r>
          </a:p>
          <a:p>
            <a:pPr marL="0" indent="0">
              <a:buFont typeface="Arial" panose="020B0604020202020204" pitchFamily="34" charset="0"/>
              <a:buNone/>
            </a:pPr>
            <a:endParaRPr lang="en-US" sz="2400" i="1" dirty="0"/>
          </a:p>
          <a:p>
            <a:pPr marL="0" indent="0">
              <a:buFont typeface="Arial" panose="020B0604020202020204" pitchFamily="34" charset="0"/>
              <a:buNone/>
            </a:pPr>
            <a:endParaRPr lang="en-US" i="1" dirty="0"/>
          </a:p>
          <a:p>
            <a:endParaRPr lang="en-US" dirty="0"/>
          </a:p>
          <a:p>
            <a:endParaRPr lang="en-US" dirty="0"/>
          </a:p>
          <a:p>
            <a:endParaRPr lang="en-US" dirty="0"/>
          </a:p>
          <a:p>
            <a:endParaRPr lang="en-US" dirty="0"/>
          </a:p>
          <a:p>
            <a:endParaRPr lang="en-US" dirty="0"/>
          </a:p>
          <a:p>
            <a:r>
              <a:rPr lang="en-US" dirty="0"/>
              <a:t>Introduce screen time monitoring</a:t>
            </a:r>
          </a:p>
          <a:p>
            <a:r>
              <a:rPr lang="en-US" dirty="0"/>
              <a:t>Consider turning off internet router at curfew</a:t>
            </a:r>
          </a:p>
          <a:p>
            <a:r>
              <a:rPr lang="en-US" dirty="0"/>
              <a:t>Use FAST-B template or digital version on </a:t>
            </a:r>
            <a:r>
              <a:rPr lang="en-US" dirty="0">
                <a:hlinkClick r:id="rId4"/>
              </a:rPr>
              <a:t>www.healthychildren.org</a:t>
            </a:r>
            <a:r>
              <a:rPr lang="en-US" dirty="0"/>
              <a:t> </a:t>
            </a:r>
          </a:p>
          <a:p>
            <a:endParaRPr lang="en-US" dirty="0"/>
          </a:p>
          <a:p>
            <a:pPr marL="0" indent="0">
              <a:buFont typeface="Arial" panose="020B0604020202020204" pitchFamily="34" charset="0"/>
              <a:buNone/>
            </a:pPr>
            <a:endParaRPr lang="en-US" dirty="0"/>
          </a:p>
        </p:txBody>
      </p:sp>
      <p:pic>
        <p:nvPicPr>
          <p:cNvPr id="5" name="Picture 4">
            <a:extLst>
              <a:ext uri="{FF2B5EF4-FFF2-40B4-BE49-F238E27FC236}">
                <a16:creationId xmlns:a16="http://schemas.microsoft.com/office/drawing/2014/main" id="{7EA42384-0580-5D3A-F48F-C76C49827711}"/>
              </a:ext>
            </a:extLst>
          </p:cNvPr>
          <p:cNvPicPr>
            <a:picLocks noChangeAspect="1"/>
          </p:cNvPicPr>
          <p:nvPr/>
        </p:nvPicPr>
        <p:blipFill>
          <a:blip r:embed="rId5"/>
          <a:stretch>
            <a:fillRect/>
          </a:stretch>
        </p:blipFill>
        <p:spPr>
          <a:xfrm>
            <a:off x="2819400" y="1486377"/>
            <a:ext cx="4171950" cy="2190273"/>
          </a:xfrm>
          <a:prstGeom prst="rect">
            <a:avLst/>
          </a:prstGeom>
        </p:spPr>
      </p:pic>
    </p:spTree>
    <p:extLst>
      <p:ext uri="{BB962C8B-B14F-4D97-AF65-F5344CB8AC3E}">
        <p14:creationId xmlns:p14="http://schemas.microsoft.com/office/powerpoint/2010/main" val="294536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0"/>
          </p:nvPr>
        </p:nvSpPr>
        <p:spPr>
          <a:xfrm>
            <a:off x="685800" y="334597"/>
            <a:ext cx="4724400" cy="443354"/>
          </a:xfrm>
        </p:spPr>
        <p:txBody>
          <a:bodyPr>
            <a:normAutofit lnSpcReduction="10000"/>
          </a:bodyPr>
          <a:lstStyle/>
          <a:p>
            <a:r>
              <a:rPr lang="en-US" b="0" dirty="0">
                <a:solidFill>
                  <a:srgbClr val="007A9B"/>
                </a:solidFill>
              </a:rPr>
              <a:t>Teaching about emotions</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2"/>
          </p:nvPr>
        </p:nvSpPr>
        <p:spPr>
          <a:xfrm>
            <a:off x="685800" y="1200150"/>
            <a:ext cx="5276850" cy="3290446"/>
          </a:xfrm>
        </p:spPr>
        <p:txBody>
          <a:bodyPr/>
          <a:lstStyle/>
          <a:p>
            <a:r>
              <a:rPr lang="en-US" sz="2400" dirty="0">
                <a:solidFill>
                  <a:schemeClr val="tx1"/>
                </a:solidFill>
              </a:rPr>
              <a:t>Which emotions do you want your child to learn?</a:t>
            </a:r>
          </a:p>
          <a:p>
            <a:endParaRPr lang="en-US" sz="2400" dirty="0">
              <a:solidFill>
                <a:schemeClr val="tx1"/>
              </a:solidFill>
            </a:endParaRPr>
          </a:p>
          <a:p>
            <a:r>
              <a:rPr lang="en-US" sz="2400" dirty="0">
                <a:solidFill>
                  <a:schemeClr val="tx1"/>
                </a:solidFill>
              </a:rPr>
              <a:t>How do children learn </a:t>
            </a:r>
            <a:br>
              <a:rPr lang="en-US" sz="2400" dirty="0">
                <a:solidFill>
                  <a:schemeClr val="tx1"/>
                </a:solidFill>
              </a:rPr>
            </a:br>
            <a:r>
              <a:rPr lang="en-US" sz="2400" dirty="0">
                <a:solidFill>
                  <a:schemeClr val="tx1"/>
                </a:solidFill>
              </a:rPr>
              <a:t>about emotions?</a:t>
            </a:r>
          </a:p>
          <a:p>
            <a:pPr marL="0" indent="0">
              <a:buNone/>
            </a:pPr>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2" name="Picture 1">
            <a:extLst>
              <a:ext uri="{FF2B5EF4-FFF2-40B4-BE49-F238E27FC236}">
                <a16:creationId xmlns:a16="http://schemas.microsoft.com/office/drawing/2014/main" id="{6035F831-DEEC-294F-C19E-CEFFFF645F1D}"/>
              </a:ext>
            </a:extLst>
          </p:cNvPr>
          <p:cNvPicPr/>
          <p:nvPr/>
        </p:nvPicPr>
        <p:blipFill>
          <a:blip r:embed="rId4"/>
          <a:stretch>
            <a:fillRect/>
          </a:stretch>
        </p:blipFill>
        <p:spPr>
          <a:xfrm>
            <a:off x="4495800" y="1924993"/>
            <a:ext cx="1371600" cy="1065898"/>
          </a:xfrm>
          <a:prstGeom prst="rect">
            <a:avLst/>
          </a:prstGeom>
          <a:ln w="228600" cap="sq" cmpd="thickThin">
            <a:solidFill>
              <a:srgbClr val="0085A2"/>
            </a:solidFill>
            <a:prstDash val="solid"/>
            <a:miter lim="800000"/>
          </a:ln>
          <a:effectLst>
            <a:innerShdw blurRad="76200">
              <a:srgbClr val="000000"/>
            </a:innerShdw>
          </a:effectLst>
        </p:spPr>
      </p:pic>
      <p:pic>
        <p:nvPicPr>
          <p:cNvPr id="3" name="Content Placeholder 4">
            <a:extLst>
              <a:ext uri="{FF2B5EF4-FFF2-40B4-BE49-F238E27FC236}">
                <a16:creationId xmlns:a16="http://schemas.microsoft.com/office/drawing/2014/main" id="{8D55D27E-6917-92C5-C851-BF657287018E}"/>
              </a:ext>
            </a:extLst>
          </p:cNvPr>
          <p:cNvPicPr>
            <a:picLocks/>
          </p:cNvPicPr>
          <p:nvPr/>
        </p:nvPicPr>
        <p:blipFill>
          <a:blip r:embed="rId5">
            <a:extLst>
              <a:ext uri="{28A0092B-C50C-407E-A947-70E740481C1C}">
                <a14:useLocalDpi xmlns:a14="http://schemas.microsoft.com/office/drawing/2010/main"/>
              </a:ext>
            </a:extLst>
          </a:blip>
          <a:srcRect/>
          <a:stretch>
            <a:fillRect/>
          </a:stretch>
        </p:blipFill>
        <p:spPr bwMode="auto">
          <a:xfrm>
            <a:off x="6644882" y="3181352"/>
            <a:ext cx="2066489" cy="1448622"/>
          </a:xfrm>
          <a:prstGeom prst="rect">
            <a:avLst/>
          </a:prstGeom>
          <a:ln w="228600" cap="sq" cmpd="thickThin">
            <a:solidFill>
              <a:srgbClr val="006076"/>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6D766DEF-08EC-BC24-652C-CE4DBEEDD36C}"/>
              </a:ext>
            </a:extLst>
          </p:cNvPr>
          <p:cNvPicPr/>
          <p:nvPr/>
        </p:nvPicPr>
        <p:blipFill>
          <a:blip r:embed="rId6"/>
          <a:stretch>
            <a:fillRect/>
          </a:stretch>
        </p:blipFill>
        <p:spPr>
          <a:xfrm>
            <a:off x="6644882" y="1450698"/>
            <a:ext cx="1279918" cy="1017171"/>
          </a:xfrm>
          <a:prstGeom prst="rect">
            <a:avLst/>
          </a:prstGeom>
          <a:ln w="228600" cap="sq" cmpd="thickThin">
            <a:solidFill>
              <a:srgbClr val="006076"/>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EA12EED4-BDAF-F0B1-245F-D0FAFE6E914E}"/>
              </a:ext>
            </a:extLst>
          </p:cNvPr>
          <p:cNvPicPr/>
          <p:nvPr/>
        </p:nvPicPr>
        <p:blipFill>
          <a:blip r:embed="rId7">
            <a:extLst>
              <a:ext uri="{28A0092B-C50C-407E-A947-70E740481C1C}">
                <a14:useLocalDpi xmlns:a14="http://schemas.microsoft.com/office/drawing/2010/main"/>
              </a:ext>
            </a:extLst>
          </a:blip>
          <a:srcRect/>
          <a:stretch>
            <a:fillRect/>
          </a:stretch>
        </p:blipFill>
        <p:spPr bwMode="auto">
          <a:xfrm>
            <a:off x="4262605" y="3645774"/>
            <a:ext cx="1461920" cy="1059807"/>
          </a:xfrm>
          <a:prstGeom prst="rect">
            <a:avLst/>
          </a:prstGeom>
          <a:ln w="228600" cap="sq" cmpd="thickThin">
            <a:solidFill>
              <a:srgbClr val="0085A2"/>
            </a:solidFill>
            <a:prstDash val="solid"/>
            <a:miter lim="800000"/>
          </a:ln>
          <a:effectLst>
            <a:innerShdw blurRad="76200">
              <a:srgbClr val="000000"/>
            </a:innerShdw>
          </a:effectLst>
        </p:spPr>
      </p:pic>
    </p:spTree>
    <p:extLst>
      <p:ext uri="{BB962C8B-B14F-4D97-AF65-F5344CB8AC3E}">
        <p14:creationId xmlns:p14="http://schemas.microsoft.com/office/powerpoint/2010/main" val="31903455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0"/>
          </p:nvPr>
        </p:nvSpPr>
        <p:spPr>
          <a:xfrm>
            <a:off x="914400" y="277499"/>
            <a:ext cx="4724400" cy="443354"/>
          </a:xfrm>
        </p:spPr>
        <p:txBody>
          <a:bodyPr>
            <a:normAutofit lnSpcReduction="10000"/>
          </a:bodyPr>
          <a:lstStyle/>
          <a:p>
            <a:r>
              <a:rPr lang="en-US" dirty="0">
                <a:solidFill>
                  <a:srgbClr val="007A9B"/>
                </a:solidFill>
              </a:rPr>
              <a:t>Emotion coaching </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2"/>
          </p:nvPr>
        </p:nvSpPr>
        <p:spPr>
          <a:xfrm>
            <a:off x="914400" y="957704"/>
            <a:ext cx="7620000" cy="3290446"/>
          </a:xfrm>
        </p:spPr>
        <p:txBody>
          <a:bodyPr>
            <a:normAutofit fontScale="25000" lnSpcReduction="20000"/>
          </a:bodyPr>
          <a:lstStyle/>
          <a:p>
            <a:pPr marL="0" indent="0">
              <a:spcAft>
                <a:spcPts val="600"/>
              </a:spcAft>
              <a:buNone/>
            </a:pPr>
            <a:r>
              <a:rPr lang="en-US" sz="8000" dirty="0">
                <a:solidFill>
                  <a:srgbClr val="007A9B"/>
                </a:solidFill>
                <a:latin typeface="Gotham Bold" pitchFamily="50" charset="0"/>
              </a:rPr>
              <a:t>What is it?</a:t>
            </a:r>
          </a:p>
          <a:p>
            <a:pPr marL="576263" indent="-576263">
              <a:spcBef>
                <a:spcPts val="0"/>
              </a:spcBef>
              <a:spcAft>
                <a:spcPts val="600"/>
              </a:spcAft>
              <a:buFont typeface="Arial" panose="020B0604020202020204" pitchFamily="34" charset="0"/>
              <a:buChar char="•"/>
            </a:pPr>
            <a:r>
              <a:rPr lang="en-US" sz="8000" b="0" dirty="0">
                <a:solidFill>
                  <a:schemeClr val="tx1"/>
                </a:solidFill>
              </a:rPr>
              <a:t>Helping children notice and label emotions in themselves and others</a:t>
            </a:r>
          </a:p>
          <a:p>
            <a:pPr marL="576263" indent="-576263">
              <a:spcBef>
                <a:spcPts val="0"/>
              </a:spcBef>
              <a:spcAft>
                <a:spcPts val="600"/>
              </a:spcAft>
              <a:buFont typeface="Arial" panose="020B0604020202020204" pitchFamily="34" charset="0"/>
              <a:buChar char="•"/>
            </a:pPr>
            <a:r>
              <a:rPr lang="en-US" sz="8000" b="0" dirty="0">
                <a:solidFill>
                  <a:schemeClr val="tx1"/>
                </a:solidFill>
              </a:rPr>
              <a:t>Listening and reflecting – helps them feel understood</a:t>
            </a:r>
          </a:p>
          <a:p>
            <a:pPr marL="576263" indent="-576263">
              <a:spcBef>
                <a:spcPts val="0"/>
              </a:spcBef>
              <a:spcAft>
                <a:spcPts val="600"/>
              </a:spcAft>
              <a:buFont typeface="Arial" panose="020B0604020202020204" pitchFamily="34" charset="0"/>
              <a:buChar char="•"/>
            </a:pPr>
            <a:r>
              <a:rPr lang="en-US" sz="8000" b="0" dirty="0">
                <a:solidFill>
                  <a:schemeClr val="tx1"/>
                </a:solidFill>
              </a:rPr>
              <a:t>Develops emotion vocabulary and awareness</a:t>
            </a:r>
          </a:p>
          <a:p>
            <a:pPr marL="576263" indent="-576263">
              <a:spcBef>
                <a:spcPts val="0"/>
              </a:spcBef>
              <a:spcAft>
                <a:spcPts val="600"/>
              </a:spcAft>
              <a:buFont typeface="Arial" panose="020B0604020202020204" pitchFamily="34" charset="0"/>
              <a:buChar char="•"/>
            </a:pPr>
            <a:r>
              <a:rPr lang="en-US" sz="8000" b="0" dirty="0">
                <a:solidFill>
                  <a:schemeClr val="tx1"/>
                </a:solidFill>
              </a:rPr>
              <a:t>Foundation for limit setting and problem solving</a:t>
            </a:r>
          </a:p>
          <a:p>
            <a:pPr marL="342900" indent="-342900">
              <a:spcBef>
                <a:spcPts val="0"/>
              </a:spcBef>
              <a:spcAft>
                <a:spcPts val="1200"/>
              </a:spcAft>
            </a:pPr>
            <a:r>
              <a:rPr lang="en-US" sz="8000" u="sng" dirty="0">
                <a:hlinkClick r:id="rId2"/>
              </a:rPr>
              <a:t>Emotion Coaching Clip - Inside Out</a:t>
            </a:r>
            <a:endParaRPr lang="en-US" sz="8000" u="sng" dirty="0"/>
          </a:p>
          <a:p>
            <a:pPr marL="0" indent="0">
              <a:spcBef>
                <a:spcPts val="0"/>
              </a:spcBef>
              <a:buNone/>
            </a:pPr>
            <a:r>
              <a:rPr lang="en-US" sz="8000" dirty="0">
                <a:solidFill>
                  <a:srgbClr val="007A9B"/>
                </a:solidFill>
                <a:latin typeface="Gotham Bold" pitchFamily="50" charset="0"/>
              </a:rPr>
              <a:t>When to do it… </a:t>
            </a:r>
          </a:p>
          <a:p>
            <a:pPr marL="342900" indent="-342900">
              <a:spcBef>
                <a:spcPts val="0"/>
              </a:spcBef>
            </a:pPr>
            <a:endParaRPr lang="en-US" sz="2000" b="1" dirty="0"/>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40057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F3FF56-FA6E-7D42-8DA0-1596E0B975A1}"/>
              </a:ext>
            </a:extLst>
          </p:cNvPr>
          <p:cNvSpPr>
            <a:spLocks noGrp="1"/>
          </p:cNvSpPr>
          <p:nvPr>
            <p:ph sz="quarter" idx="10"/>
          </p:nvPr>
        </p:nvSpPr>
        <p:spPr>
          <a:xfrm>
            <a:off x="457200" y="361950"/>
            <a:ext cx="6723993" cy="443354"/>
          </a:xfrm>
        </p:spPr>
        <p:txBody>
          <a:bodyPr/>
          <a:lstStyle/>
          <a:p>
            <a:r>
              <a:rPr lang="en-US" sz="2400" b="0" dirty="0">
                <a:solidFill>
                  <a:srgbClr val="007A9B"/>
                </a:solidFill>
              </a:rPr>
              <a:t>What Causes Problem Behavior?</a:t>
            </a:r>
          </a:p>
        </p:txBody>
      </p:sp>
      <p:pic>
        <p:nvPicPr>
          <p:cNvPr id="4" name="Picture 3">
            <a:extLst>
              <a:ext uri="{FF2B5EF4-FFF2-40B4-BE49-F238E27FC236}">
                <a16:creationId xmlns:a16="http://schemas.microsoft.com/office/drawing/2014/main" id="{B1F6157F-1BA6-2E78-8596-ADCE0C5A34E4}"/>
              </a:ext>
            </a:extLst>
          </p:cNvPr>
          <p:cNvPicPr>
            <a:picLocks noChangeAspect="1"/>
          </p:cNvPicPr>
          <p:nvPr/>
        </p:nvPicPr>
        <p:blipFill>
          <a:blip r:embed="rId3"/>
          <a:stretch>
            <a:fillRect/>
          </a:stretch>
        </p:blipFill>
        <p:spPr>
          <a:xfrm>
            <a:off x="2618121" y="776315"/>
            <a:ext cx="3907757" cy="4355157"/>
          </a:xfrm>
          <a:prstGeom prst="rect">
            <a:avLst/>
          </a:prstGeom>
        </p:spPr>
      </p:pic>
    </p:spTree>
    <p:extLst>
      <p:ext uri="{BB962C8B-B14F-4D97-AF65-F5344CB8AC3E}">
        <p14:creationId xmlns:p14="http://schemas.microsoft.com/office/powerpoint/2010/main" val="27799402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9218" y="1678217"/>
            <a:ext cx="1574987" cy="1146446"/>
          </a:xfrm>
          <a:prstGeom prst="rect">
            <a:avLst/>
          </a:prstGeom>
        </p:spPr>
        <p:txBody>
          <a:bodyPr vert="horz" wrap="square" lIns="0" tIns="25633" rIns="0" bIns="0" rtlCol="0">
            <a:spAutoFit/>
          </a:bodyPr>
          <a:lstStyle/>
          <a:p>
            <a:pPr marL="8405">
              <a:spcBef>
                <a:spcPts val="202"/>
              </a:spcBef>
            </a:pPr>
            <a:r>
              <a:rPr sz="629" spc="-7" dirty="0">
                <a:solidFill>
                  <a:srgbClr val="231F20"/>
                </a:solidFill>
                <a:latin typeface="Gotham Book"/>
                <a:cs typeface="Gotham Book"/>
              </a:rPr>
              <a:t>Escalation/Yellow</a:t>
            </a:r>
            <a:r>
              <a:rPr sz="629" spc="-10" dirty="0">
                <a:solidFill>
                  <a:srgbClr val="231F20"/>
                </a:solidFill>
                <a:latin typeface="Gotham Book"/>
                <a:cs typeface="Gotham Book"/>
              </a:rPr>
              <a:t> </a:t>
            </a:r>
            <a:r>
              <a:rPr sz="629" spc="-7" dirty="0">
                <a:solidFill>
                  <a:srgbClr val="231F20"/>
                </a:solidFill>
                <a:latin typeface="Gotham Book"/>
                <a:cs typeface="Gotham Book"/>
              </a:rPr>
              <a:t>Zone</a:t>
            </a:r>
            <a:endParaRPr sz="629">
              <a:latin typeface="Gotham Book"/>
              <a:cs typeface="Gotham Book"/>
            </a:endParaRPr>
          </a:p>
          <a:p>
            <a:pPr marL="8405" marR="3362">
              <a:lnSpc>
                <a:spcPct val="101299"/>
              </a:lnSpc>
              <a:spcBef>
                <a:spcPts val="113"/>
              </a:spcBef>
            </a:pPr>
            <a:r>
              <a:rPr sz="496" dirty="0">
                <a:solidFill>
                  <a:srgbClr val="231F20"/>
                </a:solidFill>
                <a:latin typeface="Gotham Book"/>
                <a:cs typeface="Gotham Book"/>
              </a:rPr>
              <a:t>When </a:t>
            </a:r>
            <a:r>
              <a:rPr sz="496" spc="-3" dirty="0">
                <a:solidFill>
                  <a:srgbClr val="231F20"/>
                </a:solidFill>
                <a:latin typeface="Gotham Book"/>
                <a:cs typeface="Gotham Book"/>
              </a:rPr>
              <a:t>we</a:t>
            </a:r>
            <a:r>
              <a:rPr sz="496" dirty="0">
                <a:solidFill>
                  <a:srgbClr val="231F20"/>
                </a:solidFill>
                <a:latin typeface="Gotham Book"/>
                <a:cs typeface="Gotham Book"/>
              </a:rPr>
              <a:t> </a:t>
            </a:r>
            <a:r>
              <a:rPr sz="496" spc="-3" dirty="0">
                <a:solidFill>
                  <a:srgbClr val="231F20"/>
                </a:solidFill>
                <a:latin typeface="Gotham Book"/>
                <a:cs typeface="Gotham Book"/>
              </a:rPr>
              <a:t>are</a:t>
            </a:r>
            <a:r>
              <a:rPr sz="496" spc="3" dirty="0">
                <a:solidFill>
                  <a:srgbClr val="231F20"/>
                </a:solidFill>
                <a:latin typeface="Gotham Book"/>
                <a:cs typeface="Gotham Book"/>
              </a:rPr>
              <a:t> </a:t>
            </a:r>
            <a:r>
              <a:rPr sz="496" dirty="0">
                <a:solidFill>
                  <a:srgbClr val="231F20"/>
                </a:solidFill>
                <a:latin typeface="Gotham Book"/>
                <a:cs typeface="Gotham Book"/>
              </a:rPr>
              <a:t>triggered, </a:t>
            </a:r>
            <a:r>
              <a:rPr sz="496" spc="-3" dirty="0">
                <a:solidFill>
                  <a:srgbClr val="231F20"/>
                </a:solidFill>
                <a:latin typeface="Gotham Book"/>
                <a:cs typeface="Gotham Book"/>
              </a:rPr>
              <a:t>we</a:t>
            </a:r>
            <a:r>
              <a:rPr sz="496" spc="3" dirty="0">
                <a:solidFill>
                  <a:srgbClr val="231F20"/>
                </a:solidFill>
                <a:latin typeface="Gotham Book"/>
                <a:cs typeface="Gotham Book"/>
              </a:rPr>
              <a:t> </a:t>
            </a:r>
            <a:r>
              <a:rPr sz="496" dirty="0">
                <a:solidFill>
                  <a:srgbClr val="231F20"/>
                </a:solidFill>
                <a:latin typeface="Gotham Book"/>
                <a:cs typeface="Gotham Book"/>
              </a:rPr>
              <a:t>show warning</a:t>
            </a:r>
            <a:r>
              <a:rPr sz="496" spc="3" dirty="0">
                <a:solidFill>
                  <a:srgbClr val="231F20"/>
                </a:solidFill>
                <a:latin typeface="Gotham Book"/>
                <a:cs typeface="Gotham Book"/>
              </a:rPr>
              <a:t> </a:t>
            </a:r>
            <a:r>
              <a:rPr sz="496" dirty="0">
                <a:solidFill>
                  <a:srgbClr val="231F20"/>
                </a:solidFill>
                <a:latin typeface="Gotham Book"/>
                <a:cs typeface="Gotham Book"/>
              </a:rPr>
              <a:t>signs. </a:t>
            </a:r>
            <a:r>
              <a:rPr sz="496" spc="3" dirty="0">
                <a:solidFill>
                  <a:srgbClr val="231F20"/>
                </a:solidFill>
                <a:latin typeface="Gotham Book"/>
                <a:cs typeface="Gotham Book"/>
              </a:rPr>
              <a:t> </a:t>
            </a:r>
            <a:r>
              <a:rPr sz="496" spc="-3" dirty="0">
                <a:solidFill>
                  <a:srgbClr val="231F20"/>
                </a:solidFill>
                <a:latin typeface="Gotham Book"/>
                <a:cs typeface="Gotham Book"/>
              </a:rPr>
              <a:t>Warning</a:t>
            </a:r>
            <a:r>
              <a:rPr sz="496" dirty="0">
                <a:solidFill>
                  <a:srgbClr val="231F20"/>
                </a:solidFill>
                <a:latin typeface="Gotham Book"/>
                <a:cs typeface="Gotham Book"/>
              </a:rPr>
              <a:t> </a:t>
            </a:r>
            <a:r>
              <a:rPr sz="496" spc="3" dirty="0">
                <a:solidFill>
                  <a:srgbClr val="231F20"/>
                </a:solidFill>
                <a:latin typeface="Gotham Book"/>
                <a:cs typeface="Gotham Book"/>
              </a:rPr>
              <a:t>signs</a:t>
            </a:r>
            <a:r>
              <a:rPr sz="496" dirty="0">
                <a:solidFill>
                  <a:srgbClr val="231F20"/>
                </a:solidFill>
                <a:latin typeface="Gotham Book"/>
                <a:cs typeface="Gotham Book"/>
              </a:rPr>
              <a:t> </a:t>
            </a:r>
            <a:r>
              <a:rPr sz="496" spc="-3" dirty="0">
                <a:solidFill>
                  <a:srgbClr val="231F20"/>
                </a:solidFill>
                <a:latin typeface="Gotham Book"/>
                <a:cs typeface="Gotham Book"/>
              </a:rPr>
              <a:t>are</a:t>
            </a:r>
            <a:r>
              <a:rPr sz="496" dirty="0">
                <a:solidFill>
                  <a:srgbClr val="231F20"/>
                </a:solidFill>
                <a:latin typeface="Gotham Book"/>
                <a:cs typeface="Gotham Book"/>
              </a:rPr>
              <a:t> </a:t>
            </a:r>
            <a:r>
              <a:rPr sz="496" spc="3" dirty="0">
                <a:solidFill>
                  <a:srgbClr val="231F20"/>
                </a:solidFill>
                <a:latin typeface="Gotham Book"/>
                <a:cs typeface="Gotham Book"/>
              </a:rPr>
              <a:t>an</a:t>
            </a:r>
            <a:r>
              <a:rPr sz="496" dirty="0">
                <a:solidFill>
                  <a:srgbClr val="231F20"/>
                </a:solidFill>
                <a:latin typeface="Gotham Book"/>
                <a:cs typeface="Gotham Book"/>
              </a:rPr>
              <a:t> early</a:t>
            </a:r>
            <a:r>
              <a:rPr sz="496" spc="3" dirty="0">
                <a:solidFill>
                  <a:srgbClr val="231F20"/>
                </a:solidFill>
                <a:latin typeface="Gotham Book"/>
                <a:cs typeface="Gotham Book"/>
              </a:rPr>
              <a:t> </a:t>
            </a:r>
            <a:r>
              <a:rPr sz="496" dirty="0">
                <a:solidFill>
                  <a:srgbClr val="231F20"/>
                </a:solidFill>
                <a:latin typeface="Gotham Book"/>
                <a:cs typeface="Gotham Book"/>
              </a:rPr>
              <a:t>indication that </a:t>
            </a:r>
            <a:r>
              <a:rPr sz="496" spc="3" dirty="0">
                <a:solidFill>
                  <a:srgbClr val="231F20"/>
                </a:solidFill>
                <a:latin typeface="Gotham Book"/>
                <a:cs typeface="Gotham Book"/>
              </a:rPr>
              <a:t>a </a:t>
            </a:r>
            <a:r>
              <a:rPr sz="496" spc="7" dirty="0">
                <a:solidFill>
                  <a:srgbClr val="231F20"/>
                </a:solidFill>
                <a:latin typeface="Gotham Book"/>
                <a:cs typeface="Gotham Book"/>
              </a:rPr>
              <a:t> </a:t>
            </a:r>
            <a:r>
              <a:rPr sz="496" dirty="0">
                <a:solidFill>
                  <a:srgbClr val="231F20"/>
                </a:solidFill>
                <a:latin typeface="Gotham Book"/>
                <a:cs typeface="Gotham Book"/>
              </a:rPr>
              <a:t>problem </a:t>
            </a:r>
            <a:r>
              <a:rPr sz="496" spc="3" dirty="0">
                <a:solidFill>
                  <a:srgbClr val="231F20"/>
                </a:solidFill>
                <a:latin typeface="Gotham Book"/>
                <a:cs typeface="Gotham Book"/>
              </a:rPr>
              <a:t>or </a:t>
            </a:r>
            <a:r>
              <a:rPr sz="496" dirty="0">
                <a:solidFill>
                  <a:srgbClr val="231F20"/>
                </a:solidFill>
                <a:latin typeface="Gotham Book"/>
                <a:cs typeface="Gotham Book"/>
              </a:rPr>
              <a:t>“crisis” is coming. </a:t>
            </a:r>
            <a:r>
              <a:rPr sz="496" spc="3" dirty="0">
                <a:solidFill>
                  <a:srgbClr val="231F20"/>
                </a:solidFill>
                <a:latin typeface="Gotham Book"/>
                <a:cs typeface="Gotham Book"/>
              </a:rPr>
              <a:t>Use an </a:t>
            </a:r>
            <a:r>
              <a:rPr sz="496" dirty="0">
                <a:solidFill>
                  <a:srgbClr val="231F20"/>
                </a:solidFill>
                <a:latin typeface="Gotham Book"/>
                <a:cs typeface="Gotham Book"/>
              </a:rPr>
              <a:t>intervention </a:t>
            </a:r>
            <a:r>
              <a:rPr sz="496" spc="-139" dirty="0">
                <a:solidFill>
                  <a:srgbClr val="231F20"/>
                </a:solidFill>
                <a:latin typeface="Gotham Book"/>
                <a:cs typeface="Gotham Book"/>
              </a:rPr>
              <a:t> </a:t>
            </a:r>
            <a:r>
              <a:rPr sz="496" spc="3" dirty="0">
                <a:solidFill>
                  <a:srgbClr val="231F20"/>
                </a:solidFill>
                <a:latin typeface="Gotham Book"/>
                <a:cs typeface="Gotham Book"/>
              </a:rPr>
              <a:t>when</a:t>
            </a:r>
            <a:r>
              <a:rPr sz="496" spc="10" dirty="0">
                <a:solidFill>
                  <a:srgbClr val="231F20"/>
                </a:solidFill>
                <a:latin typeface="Gotham Book"/>
                <a:cs typeface="Gotham Book"/>
              </a:rPr>
              <a:t> </a:t>
            </a:r>
            <a:r>
              <a:rPr sz="496" spc="-3" dirty="0">
                <a:solidFill>
                  <a:srgbClr val="231F20"/>
                </a:solidFill>
                <a:latin typeface="Gotham Book"/>
                <a:cs typeface="Gotham Book"/>
              </a:rPr>
              <a:t>you</a:t>
            </a:r>
            <a:r>
              <a:rPr sz="496" spc="13" dirty="0">
                <a:solidFill>
                  <a:srgbClr val="231F20"/>
                </a:solidFill>
                <a:latin typeface="Gotham Book"/>
                <a:cs typeface="Gotham Book"/>
              </a:rPr>
              <a:t> </a:t>
            </a:r>
            <a:r>
              <a:rPr sz="496" dirty="0">
                <a:solidFill>
                  <a:srgbClr val="231F20"/>
                </a:solidFill>
                <a:latin typeface="Gotham Book"/>
                <a:cs typeface="Gotham Book"/>
              </a:rPr>
              <a:t>first</a:t>
            </a:r>
            <a:r>
              <a:rPr sz="496" spc="10" dirty="0">
                <a:solidFill>
                  <a:srgbClr val="231F20"/>
                </a:solidFill>
                <a:latin typeface="Gotham Book"/>
                <a:cs typeface="Gotham Book"/>
              </a:rPr>
              <a:t> </a:t>
            </a:r>
            <a:r>
              <a:rPr sz="496" spc="3" dirty="0">
                <a:solidFill>
                  <a:srgbClr val="231F20"/>
                </a:solidFill>
                <a:latin typeface="Gotham Book"/>
                <a:cs typeface="Gotham Book"/>
              </a:rPr>
              <a:t>see</a:t>
            </a:r>
            <a:r>
              <a:rPr sz="496" spc="13" dirty="0">
                <a:solidFill>
                  <a:srgbClr val="231F20"/>
                </a:solidFill>
                <a:latin typeface="Gotham Book"/>
                <a:cs typeface="Gotham Book"/>
              </a:rPr>
              <a:t> </a:t>
            </a:r>
            <a:r>
              <a:rPr sz="496" dirty="0">
                <a:solidFill>
                  <a:srgbClr val="231F20"/>
                </a:solidFill>
                <a:latin typeface="Gotham Book"/>
                <a:cs typeface="Gotham Book"/>
              </a:rPr>
              <a:t>warning</a:t>
            </a:r>
            <a:r>
              <a:rPr sz="496" spc="10" dirty="0">
                <a:solidFill>
                  <a:srgbClr val="231F20"/>
                </a:solidFill>
                <a:latin typeface="Gotham Book"/>
                <a:cs typeface="Gotham Book"/>
              </a:rPr>
              <a:t> </a:t>
            </a:r>
            <a:r>
              <a:rPr sz="496" spc="3" dirty="0">
                <a:solidFill>
                  <a:srgbClr val="231F20"/>
                </a:solidFill>
                <a:latin typeface="Gotham Book"/>
                <a:cs typeface="Gotham Book"/>
              </a:rPr>
              <a:t>signs</a:t>
            </a:r>
            <a:r>
              <a:rPr sz="496" spc="13" dirty="0">
                <a:solidFill>
                  <a:srgbClr val="231F20"/>
                </a:solidFill>
                <a:latin typeface="Gotham Book"/>
                <a:cs typeface="Gotham Book"/>
              </a:rPr>
              <a:t> </a:t>
            </a:r>
            <a:r>
              <a:rPr sz="496" dirty="0">
                <a:solidFill>
                  <a:srgbClr val="231F20"/>
                </a:solidFill>
                <a:latin typeface="Gotham Book"/>
                <a:cs typeface="Gotham Book"/>
              </a:rPr>
              <a:t>that</a:t>
            </a:r>
            <a:r>
              <a:rPr sz="496" spc="13" dirty="0">
                <a:solidFill>
                  <a:srgbClr val="231F20"/>
                </a:solidFill>
                <a:latin typeface="Gotham Book"/>
                <a:cs typeface="Gotham Book"/>
              </a:rPr>
              <a:t> </a:t>
            </a:r>
            <a:r>
              <a:rPr sz="496" spc="-3" dirty="0">
                <a:solidFill>
                  <a:srgbClr val="231F20"/>
                </a:solidFill>
                <a:latin typeface="Gotham Book"/>
                <a:cs typeface="Gotham Book"/>
              </a:rPr>
              <a:t>your</a:t>
            </a:r>
            <a:r>
              <a:rPr sz="496" spc="10" dirty="0">
                <a:solidFill>
                  <a:srgbClr val="231F20"/>
                </a:solidFill>
                <a:latin typeface="Gotham Book"/>
                <a:cs typeface="Gotham Book"/>
              </a:rPr>
              <a:t> </a:t>
            </a:r>
            <a:r>
              <a:rPr sz="496" dirty="0">
                <a:solidFill>
                  <a:srgbClr val="231F20"/>
                </a:solidFill>
                <a:latin typeface="Gotham Book"/>
                <a:cs typeface="Gotham Book"/>
              </a:rPr>
              <a:t>child </a:t>
            </a:r>
            <a:r>
              <a:rPr sz="496" spc="3" dirty="0">
                <a:solidFill>
                  <a:srgbClr val="231F20"/>
                </a:solidFill>
                <a:latin typeface="Gotham Book"/>
                <a:cs typeface="Gotham Book"/>
              </a:rPr>
              <a:t> </a:t>
            </a:r>
            <a:r>
              <a:rPr sz="496" dirty="0">
                <a:solidFill>
                  <a:srgbClr val="231F20"/>
                </a:solidFill>
                <a:latin typeface="Gotham Book"/>
                <a:cs typeface="Gotham Book"/>
              </a:rPr>
              <a:t>is triggered. This may </a:t>
            </a:r>
            <a:r>
              <a:rPr sz="496" spc="3" dirty="0">
                <a:solidFill>
                  <a:srgbClr val="231F20"/>
                </a:solidFill>
                <a:latin typeface="Gotham Book"/>
                <a:cs typeface="Gotham Book"/>
              </a:rPr>
              <a:t>help</a:t>
            </a:r>
            <a:r>
              <a:rPr sz="496" dirty="0">
                <a:solidFill>
                  <a:srgbClr val="231F20"/>
                </a:solidFill>
                <a:latin typeface="Gotham Book"/>
                <a:cs typeface="Gotham Book"/>
              </a:rPr>
              <a:t> </a:t>
            </a:r>
            <a:r>
              <a:rPr sz="496" spc="-3" dirty="0">
                <a:solidFill>
                  <a:srgbClr val="231F20"/>
                </a:solidFill>
                <a:latin typeface="Gotham Book"/>
                <a:cs typeface="Gotham Book"/>
              </a:rPr>
              <a:t>your</a:t>
            </a:r>
            <a:r>
              <a:rPr sz="496" dirty="0">
                <a:solidFill>
                  <a:srgbClr val="231F20"/>
                </a:solidFill>
                <a:latin typeface="Gotham Book"/>
                <a:cs typeface="Gotham Book"/>
              </a:rPr>
              <a:t> child </a:t>
            </a:r>
            <a:r>
              <a:rPr sz="496" spc="-3" dirty="0">
                <a:solidFill>
                  <a:srgbClr val="231F20"/>
                </a:solidFill>
                <a:latin typeface="Gotham Book"/>
                <a:cs typeface="Gotham Book"/>
              </a:rPr>
              <a:t>avoid</a:t>
            </a:r>
            <a:r>
              <a:rPr sz="496" dirty="0">
                <a:solidFill>
                  <a:srgbClr val="231F20"/>
                </a:solidFill>
                <a:latin typeface="Gotham Book"/>
                <a:cs typeface="Gotham Book"/>
              </a:rPr>
              <a:t> </a:t>
            </a:r>
            <a:r>
              <a:rPr sz="496" spc="3" dirty="0">
                <a:solidFill>
                  <a:srgbClr val="231F20"/>
                </a:solidFill>
                <a:latin typeface="Gotham Book"/>
                <a:cs typeface="Gotham Book"/>
              </a:rPr>
              <a:t>a </a:t>
            </a:r>
            <a:r>
              <a:rPr sz="496" spc="7" dirty="0">
                <a:solidFill>
                  <a:srgbClr val="231F20"/>
                </a:solidFill>
                <a:latin typeface="Gotham Book"/>
                <a:cs typeface="Gotham Book"/>
              </a:rPr>
              <a:t> </a:t>
            </a:r>
            <a:r>
              <a:rPr sz="496" dirty="0">
                <a:solidFill>
                  <a:srgbClr val="231F20"/>
                </a:solidFill>
                <a:latin typeface="Gotham Book"/>
                <a:cs typeface="Gotham Book"/>
              </a:rPr>
              <a:t>crisis. Interventions work best early </a:t>
            </a:r>
            <a:r>
              <a:rPr sz="496" spc="3" dirty="0">
                <a:solidFill>
                  <a:srgbClr val="231F20"/>
                </a:solidFill>
                <a:latin typeface="Gotham Book"/>
                <a:cs typeface="Gotham Book"/>
              </a:rPr>
              <a:t>on and </a:t>
            </a:r>
            <a:r>
              <a:rPr sz="496" spc="-3" dirty="0">
                <a:solidFill>
                  <a:srgbClr val="231F20"/>
                </a:solidFill>
                <a:latin typeface="Gotham Book"/>
                <a:cs typeface="Gotham Book"/>
              </a:rPr>
              <a:t>are </a:t>
            </a:r>
            <a:r>
              <a:rPr sz="496" dirty="0">
                <a:solidFill>
                  <a:srgbClr val="231F20"/>
                </a:solidFill>
                <a:latin typeface="Gotham Book"/>
                <a:cs typeface="Gotham Book"/>
              </a:rPr>
              <a:t> less likely </a:t>
            </a:r>
            <a:r>
              <a:rPr sz="496" spc="-3" dirty="0">
                <a:solidFill>
                  <a:srgbClr val="231F20"/>
                </a:solidFill>
                <a:latin typeface="Gotham Book"/>
                <a:cs typeface="Gotham Book"/>
              </a:rPr>
              <a:t>to</a:t>
            </a:r>
            <a:r>
              <a:rPr sz="496" dirty="0">
                <a:solidFill>
                  <a:srgbClr val="231F20"/>
                </a:solidFill>
                <a:latin typeface="Gotham Book"/>
                <a:cs typeface="Gotham Book"/>
              </a:rPr>
              <a:t> </a:t>
            </a:r>
            <a:r>
              <a:rPr sz="496" spc="3" dirty="0">
                <a:solidFill>
                  <a:srgbClr val="231F20"/>
                </a:solidFill>
                <a:latin typeface="Gotham Book"/>
                <a:cs typeface="Gotham Book"/>
              </a:rPr>
              <a:t>be</a:t>
            </a:r>
            <a:r>
              <a:rPr sz="496" dirty="0">
                <a:solidFill>
                  <a:srgbClr val="231F20"/>
                </a:solidFill>
                <a:latin typeface="Gotham Book"/>
                <a:cs typeface="Gotham Book"/>
              </a:rPr>
              <a:t> successful </a:t>
            </a:r>
            <a:r>
              <a:rPr sz="496" spc="3" dirty="0">
                <a:solidFill>
                  <a:srgbClr val="231F20"/>
                </a:solidFill>
                <a:latin typeface="Gotham Book"/>
                <a:cs typeface="Gotham Book"/>
              </a:rPr>
              <a:t>as </a:t>
            </a:r>
            <a:r>
              <a:rPr sz="496" spc="-3" dirty="0">
                <a:solidFill>
                  <a:srgbClr val="231F20"/>
                </a:solidFill>
                <a:latin typeface="Gotham Book"/>
                <a:cs typeface="Gotham Book"/>
              </a:rPr>
              <a:t>your</a:t>
            </a:r>
            <a:r>
              <a:rPr sz="496" dirty="0">
                <a:solidFill>
                  <a:srgbClr val="231F20"/>
                </a:solidFill>
                <a:latin typeface="Gotham Book"/>
                <a:cs typeface="Gotham Book"/>
              </a:rPr>
              <a:t> child becomes </a:t>
            </a:r>
            <a:r>
              <a:rPr sz="496" spc="-139" dirty="0">
                <a:solidFill>
                  <a:srgbClr val="231F20"/>
                </a:solidFill>
                <a:latin typeface="Gotham Book"/>
                <a:cs typeface="Gotham Book"/>
              </a:rPr>
              <a:t> </a:t>
            </a:r>
            <a:r>
              <a:rPr sz="496" dirty="0">
                <a:solidFill>
                  <a:srgbClr val="231F20"/>
                </a:solidFill>
                <a:latin typeface="Gotham Book"/>
                <a:cs typeface="Gotham Book"/>
              </a:rPr>
              <a:t>more</a:t>
            </a:r>
            <a:r>
              <a:rPr sz="496" spc="-3" dirty="0">
                <a:solidFill>
                  <a:srgbClr val="231F20"/>
                </a:solidFill>
                <a:latin typeface="Gotham Book"/>
                <a:cs typeface="Gotham Book"/>
              </a:rPr>
              <a:t> </a:t>
            </a:r>
            <a:r>
              <a:rPr sz="496" dirty="0">
                <a:solidFill>
                  <a:srgbClr val="231F20"/>
                </a:solidFill>
                <a:latin typeface="Gotham Book"/>
                <a:cs typeface="Gotham Book"/>
              </a:rPr>
              <a:t>escalated.</a:t>
            </a:r>
            <a:endParaRPr sz="496">
              <a:latin typeface="Gotham Book"/>
              <a:cs typeface="Gotham Book"/>
            </a:endParaRPr>
          </a:p>
          <a:p>
            <a:pPr marL="8405">
              <a:spcBef>
                <a:spcPts val="142"/>
              </a:spcBef>
            </a:pPr>
            <a:r>
              <a:rPr sz="496" spc="-60" dirty="0">
                <a:solidFill>
                  <a:srgbClr val="231F20"/>
                </a:solidFill>
                <a:latin typeface="Gotham Book"/>
                <a:cs typeface="Gotham Book"/>
              </a:rPr>
              <a:t>T</a:t>
            </a:r>
            <a:r>
              <a:rPr sz="496" spc="3" dirty="0">
                <a:solidFill>
                  <a:srgbClr val="231F20"/>
                </a:solidFill>
                <a:latin typeface="Gotham Book"/>
                <a:cs typeface="Gotham Book"/>
              </a:rPr>
              <a:t>o</a:t>
            </a:r>
            <a:r>
              <a:rPr sz="496" dirty="0">
                <a:solidFill>
                  <a:srgbClr val="231F20"/>
                </a:solidFill>
                <a:latin typeface="Gotham Book"/>
                <a:cs typeface="Gotham Book"/>
              </a:rPr>
              <a:t> </a:t>
            </a:r>
            <a:r>
              <a:rPr sz="496" spc="3" dirty="0">
                <a:solidFill>
                  <a:srgbClr val="231F20"/>
                </a:solidFill>
                <a:latin typeface="Gotham Book"/>
                <a:cs typeface="Gotham Book"/>
              </a:rPr>
              <a:t>Do:</a:t>
            </a:r>
            <a:endParaRPr sz="496">
              <a:latin typeface="Gotham Book"/>
              <a:cs typeface="Gotham Book"/>
            </a:endParaRPr>
          </a:p>
          <a:p>
            <a:pPr marL="84049" indent="-75644">
              <a:spcBef>
                <a:spcPts val="7"/>
              </a:spcBef>
              <a:buChar char="•"/>
              <a:tabLst>
                <a:tab pos="84049" algn="l"/>
              </a:tabLst>
            </a:pPr>
            <a:r>
              <a:rPr sz="496" dirty="0">
                <a:solidFill>
                  <a:srgbClr val="231F20"/>
                </a:solidFill>
                <a:latin typeface="Gotham Book"/>
                <a:cs typeface="Gotham Book"/>
              </a:rPr>
              <a:t>Listen.</a:t>
            </a:r>
            <a:endParaRPr sz="496">
              <a:latin typeface="Gotham Book"/>
              <a:cs typeface="Gotham Book"/>
            </a:endParaRPr>
          </a:p>
          <a:p>
            <a:pPr marL="84049" indent="-75644">
              <a:spcBef>
                <a:spcPts val="10"/>
              </a:spcBef>
              <a:buChar char="•"/>
              <a:tabLst>
                <a:tab pos="84049" algn="l"/>
              </a:tabLst>
            </a:pPr>
            <a:r>
              <a:rPr sz="496" spc="-17" dirty="0">
                <a:solidFill>
                  <a:srgbClr val="231F20"/>
                </a:solidFill>
                <a:latin typeface="Gotham Book"/>
                <a:cs typeface="Gotham Book"/>
              </a:rPr>
              <a:t>Try</a:t>
            </a:r>
            <a:r>
              <a:rPr sz="496" spc="-13" dirty="0">
                <a:solidFill>
                  <a:srgbClr val="231F20"/>
                </a:solidFill>
                <a:latin typeface="Gotham Book"/>
                <a:cs typeface="Gotham Book"/>
              </a:rPr>
              <a:t> </a:t>
            </a:r>
            <a:r>
              <a:rPr sz="496" spc="-3" dirty="0">
                <a:solidFill>
                  <a:srgbClr val="231F20"/>
                </a:solidFill>
                <a:latin typeface="Gotham Book"/>
                <a:cs typeface="Gotham Book"/>
              </a:rPr>
              <a:t>to</a:t>
            </a:r>
            <a:r>
              <a:rPr sz="496" spc="-13" dirty="0">
                <a:solidFill>
                  <a:srgbClr val="231F20"/>
                </a:solidFill>
                <a:latin typeface="Gotham Book"/>
                <a:cs typeface="Gotham Book"/>
              </a:rPr>
              <a:t> </a:t>
            </a:r>
            <a:r>
              <a:rPr sz="496" spc="-3" dirty="0">
                <a:solidFill>
                  <a:srgbClr val="231F20"/>
                </a:solidFill>
                <a:latin typeface="Gotham Book"/>
                <a:cs typeface="Gotham Book"/>
              </a:rPr>
              <a:t>understand</a:t>
            </a:r>
            <a:r>
              <a:rPr sz="496" spc="-10" dirty="0">
                <a:solidFill>
                  <a:srgbClr val="231F20"/>
                </a:solidFill>
                <a:latin typeface="Gotham Book"/>
                <a:cs typeface="Gotham Book"/>
              </a:rPr>
              <a:t> </a:t>
            </a:r>
            <a:r>
              <a:rPr sz="496" spc="-3" dirty="0">
                <a:solidFill>
                  <a:srgbClr val="231F20"/>
                </a:solidFill>
                <a:latin typeface="Gotham Book"/>
                <a:cs typeface="Gotham Book"/>
              </a:rPr>
              <a:t>why</a:t>
            </a:r>
            <a:r>
              <a:rPr sz="496" spc="-13" dirty="0">
                <a:solidFill>
                  <a:srgbClr val="231F20"/>
                </a:solidFill>
                <a:latin typeface="Gotham Book"/>
                <a:cs typeface="Gotham Book"/>
              </a:rPr>
              <a:t> </a:t>
            </a:r>
            <a:r>
              <a:rPr sz="496" spc="-7" dirty="0">
                <a:solidFill>
                  <a:srgbClr val="231F20"/>
                </a:solidFill>
                <a:latin typeface="Gotham Book"/>
                <a:cs typeface="Gotham Book"/>
              </a:rPr>
              <a:t>your</a:t>
            </a:r>
            <a:r>
              <a:rPr sz="496" spc="-13" dirty="0">
                <a:solidFill>
                  <a:srgbClr val="231F20"/>
                </a:solidFill>
                <a:latin typeface="Gotham Book"/>
                <a:cs typeface="Gotham Book"/>
              </a:rPr>
              <a:t> </a:t>
            </a:r>
            <a:r>
              <a:rPr sz="496" spc="-3" dirty="0">
                <a:solidFill>
                  <a:srgbClr val="231F20"/>
                </a:solidFill>
                <a:latin typeface="Gotham Book"/>
                <a:cs typeface="Gotham Book"/>
              </a:rPr>
              <a:t>child</a:t>
            </a:r>
            <a:r>
              <a:rPr sz="496" spc="-10" dirty="0">
                <a:solidFill>
                  <a:srgbClr val="231F20"/>
                </a:solidFill>
                <a:latin typeface="Gotham Book"/>
                <a:cs typeface="Gotham Book"/>
              </a:rPr>
              <a:t> </a:t>
            </a:r>
            <a:r>
              <a:rPr sz="496" spc="-3" dirty="0">
                <a:solidFill>
                  <a:srgbClr val="231F20"/>
                </a:solidFill>
                <a:latin typeface="Gotham Book"/>
                <a:cs typeface="Gotham Book"/>
              </a:rPr>
              <a:t>is</a:t>
            </a:r>
            <a:r>
              <a:rPr sz="496" spc="-13" dirty="0">
                <a:solidFill>
                  <a:srgbClr val="231F20"/>
                </a:solidFill>
                <a:latin typeface="Gotham Book"/>
                <a:cs typeface="Gotham Book"/>
              </a:rPr>
              <a:t> </a:t>
            </a:r>
            <a:r>
              <a:rPr sz="496" spc="-7" dirty="0">
                <a:solidFill>
                  <a:srgbClr val="231F20"/>
                </a:solidFill>
                <a:latin typeface="Gotham Book"/>
                <a:cs typeface="Gotham Book"/>
              </a:rPr>
              <a:t>triggered.</a:t>
            </a:r>
            <a:endParaRPr sz="496">
              <a:latin typeface="Gotham Book"/>
              <a:cs typeface="Gotham Book"/>
            </a:endParaRPr>
          </a:p>
          <a:p>
            <a:pPr marL="84049" indent="-75644">
              <a:spcBef>
                <a:spcPts val="7"/>
              </a:spcBef>
              <a:buChar char="•"/>
              <a:tabLst>
                <a:tab pos="84049" algn="l"/>
              </a:tabLst>
            </a:pPr>
            <a:r>
              <a:rPr sz="496" spc="3" dirty="0">
                <a:solidFill>
                  <a:srgbClr val="231F20"/>
                </a:solidFill>
                <a:latin typeface="Gotham Book"/>
                <a:cs typeface="Gotham Book"/>
              </a:rPr>
              <a:t>Use</a:t>
            </a:r>
            <a:r>
              <a:rPr sz="496" spc="-7" dirty="0">
                <a:solidFill>
                  <a:srgbClr val="231F20"/>
                </a:solidFill>
                <a:latin typeface="Gotham Book"/>
                <a:cs typeface="Gotham Book"/>
              </a:rPr>
              <a:t> </a:t>
            </a:r>
            <a:r>
              <a:rPr sz="496" spc="-3" dirty="0">
                <a:solidFill>
                  <a:srgbClr val="231F20"/>
                </a:solidFill>
                <a:latin typeface="Gotham Book"/>
                <a:cs typeface="Gotham Book"/>
              </a:rPr>
              <a:t>your </a:t>
            </a:r>
            <a:r>
              <a:rPr sz="496" dirty="0">
                <a:solidFill>
                  <a:srgbClr val="231F20"/>
                </a:solidFill>
                <a:latin typeface="Gotham Book"/>
                <a:cs typeface="Gotham Book"/>
              </a:rPr>
              <a:t>Safety</a:t>
            </a:r>
            <a:r>
              <a:rPr sz="496" spc="-3" dirty="0">
                <a:solidFill>
                  <a:srgbClr val="231F20"/>
                </a:solidFill>
                <a:latin typeface="Gotham Book"/>
                <a:cs typeface="Gotham Book"/>
              </a:rPr>
              <a:t> </a:t>
            </a:r>
            <a:r>
              <a:rPr sz="496" dirty="0">
                <a:solidFill>
                  <a:srgbClr val="231F20"/>
                </a:solidFill>
                <a:latin typeface="Gotham Book"/>
                <a:cs typeface="Gotham Book"/>
              </a:rPr>
              <a:t>Plan.</a:t>
            </a:r>
            <a:endParaRPr sz="496">
              <a:latin typeface="Gotham Book"/>
              <a:cs typeface="Gotham Book"/>
            </a:endParaRPr>
          </a:p>
          <a:p>
            <a:pPr marL="84049" indent="-75644">
              <a:spcBef>
                <a:spcPts val="10"/>
              </a:spcBef>
              <a:buChar char="•"/>
              <a:tabLst>
                <a:tab pos="84049" algn="l"/>
              </a:tabLst>
            </a:pPr>
            <a:r>
              <a:rPr sz="496" spc="3" dirty="0">
                <a:solidFill>
                  <a:srgbClr val="231F20"/>
                </a:solidFill>
                <a:latin typeface="Gotham Book"/>
                <a:cs typeface="Gotham Book"/>
              </a:rPr>
              <a:t>Help</a:t>
            </a:r>
            <a:r>
              <a:rPr sz="496" dirty="0">
                <a:solidFill>
                  <a:srgbClr val="231F20"/>
                </a:solidFill>
                <a:latin typeface="Gotham Book"/>
                <a:cs typeface="Gotham Book"/>
              </a:rPr>
              <a:t> focus </a:t>
            </a:r>
            <a:r>
              <a:rPr sz="496" spc="-3" dirty="0">
                <a:solidFill>
                  <a:srgbClr val="231F20"/>
                </a:solidFill>
                <a:latin typeface="Gotham Book"/>
                <a:cs typeface="Gotham Book"/>
              </a:rPr>
              <a:t>your</a:t>
            </a:r>
            <a:r>
              <a:rPr sz="496" dirty="0">
                <a:solidFill>
                  <a:srgbClr val="231F20"/>
                </a:solidFill>
                <a:latin typeface="Gotham Book"/>
                <a:cs typeface="Gotham Book"/>
              </a:rPr>
              <a:t> child </a:t>
            </a:r>
            <a:r>
              <a:rPr sz="496" spc="3" dirty="0">
                <a:solidFill>
                  <a:srgbClr val="231F20"/>
                </a:solidFill>
                <a:latin typeface="Gotham Book"/>
                <a:cs typeface="Gotham Book"/>
              </a:rPr>
              <a:t>on</a:t>
            </a:r>
            <a:r>
              <a:rPr sz="496" dirty="0">
                <a:solidFill>
                  <a:srgbClr val="231F20"/>
                </a:solidFill>
                <a:latin typeface="Gotham Book"/>
                <a:cs typeface="Gotham Book"/>
              </a:rPr>
              <a:t> </a:t>
            </a:r>
            <a:r>
              <a:rPr sz="496" spc="3" dirty="0">
                <a:solidFill>
                  <a:srgbClr val="231F20"/>
                </a:solidFill>
                <a:latin typeface="Gotham Book"/>
                <a:cs typeface="Gotham Book"/>
              </a:rPr>
              <a:t>a</a:t>
            </a:r>
            <a:r>
              <a:rPr sz="496" dirty="0">
                <a:solidFill>
                  <a:srgbClr val="231F20"/>
                </a:solidFill>
                <a:latin typeface="Gotham Book"/>
                <a:cs typeface="Gotham Book"/>
              </a:rPr>
              <a:t> coping skill.</a:t>
            </a:r>
            <a:endParaRPr sz="496">
              <a:latin typeface="Gotham Book"/>
              <a:cs typeface="Gotham Book"/>
            </a:endParaRPr>
          </a:p>
        </p:txBody>
      </p:sp>
      <p:grpSp>
        <p:nvGrpSpPr>
          <p:cNvPr id="3" name="object 3"/>
          <p:cNvGrpSpPr/>
          <p:nvPr/>
        </p:nvGrpSpPr>
        <p:grpSpPr>
          <a:xfrm>
            <a:off x="2037702" y="292278"/>
            <a:ext cx="1656930" cy="2594442"/>
            <a:chOff x="1199594" y="441665"/>
            <a:chExt cx="2503805" cy="3920490"/>
          </a:xfrm>
        </p:grpSpPr>
        <p:sp>
          <p:nvSpPr>
            <p:cNvPr id="4" name="object 4"/>
            <p:cNvSpPr/>
            <p:nvPr/>
          </p:nvSpPr>
          <p:spPr>
            <a:xfrm>
              <a:off x="1205627" y="2545055"/>
              <a:ext cx="2491740" cy="1811020"/>
            </a:xfrm>
            <a:custGeom>
              <a:avLst/>
              <a:gdLst/>
              <a:ahLst/>
              <a:cxnLst/>
              <a:rect l="l" t="t" r="r" b="b"/>
              <a:pathLst>
                <a:path w="2491740" h="1811020">
                  <a:moveTo>
                    <a:pt x="54292" y="0"/>
                  </a:moveTo>
                  <a:lnTo>
                    <a:pt x="33159" y="4266"/>
                  </a:lnTo>
                  <a:lnTo>
                    <a:pt x="15901" y="15901"/>
                  </a:lnTo>
                  <a:lnTo>
                    <a:pt x="4266" y="33159"/>
                  </a:lnTo>
                  <a:lnTo>
                    <a:pt x="0" y="54292"/>
                  </a:lnTo>
                  <a:lnTo>
                    <a:pt x="0" y="1756308"/>
                  </a:lnTo>
                  <a:lnTo>
                    <a:pt x="4266" y="1777441"/>
                  </a:lnTo>
                  <a:lnTo>
                    <a:pt x="15901" y="1794698"/>
                  </a:lnTo>
                  <a:lnTo>
                    <a:pt x="33159" y="1806334"/>
                  </a:lnTo>
                  <a:lnTo>
                    <a:pt x="54292" y="1810600"/>
                  </a:lnTo>
                  <a:lnTo>
                    <a:pt x="2437142" y="1810600"/>
                  </a:lnTo>
                  <a:lnTo>
                    <a:pt x="2458275" y="1806334"/>
                  </a:lnTo>
                  <a:lnTo>
                    <a:pt x="2475533" y="1794698"/>
                  </a:lnTo>
                  <a:lnTo>
                    <a:pt x="2487168" y="1777441"/>
                  </a:lnTo>
                  <a:lnTo>
                    <a:pt x="2491435" y="1756308"/>
                  </a:lnTo>
                  <a:lnTo>
                    <a:pt x="2491435" y="54292"/>
                  </a:lnTo>
                  <a:lnTo>
                    <a:pt x="2487168" y="33159"/>
                  </a:lnTo>
                  <a:lnTo>
                    <a:pt x="2475533" y="15901"/>
                  </a:lnTo>
                  <a:lnTo>
                    <a:pt x="2458275" y="4266"/>
                  </a:lnTo>
                  <a:lnTo>
                    <a:pt x="2437142" y="0"/>
                  </a:lnTo>
                  <a:lnTo>
                    <a:pt x="54292" y="0"/>
                  </a:lnTo>
                  <a:close/>
                </a:path>
              </a:pathLst>
            </a:custGeom>
            <a:ln w="12065">
              <a:solidFill>
                <a:srgbClr val="221F1F"/>
              </a:solidFill>
            </a:ln>
          </p:spPr>
          <p:txBody>
            <a:bodyPr wrap="square" lIns="0" tIns="0" rIns="0" bIns="0" rtlCol="0"/>
            <a:lstStyle/>
            <a:p>
              <a:endParaRPr sz="1191"/>
            </a:p>
          </p:txBody>
        </p:sp>
        <p:sp>
          <p:nvSpPr>
            <p:cNvPr id="5" name="object 5"/>
            <p:cNvSpPr/>
            <p:nvPr/>
          </p:nvSpPr>
          <p:spPr>
            <a:xfrm>
              <a:off x="3116881" y="441665"/>
              <a:ext cx="243204" cy="475615"/>
            </a:xfrm>
            <a:custGeom>
              <a:avLst/>
              <a:gdLst/>
              <a:ahLst/>
              <a:cxnLst/>
              <a:rect l="l" t="t" r="r" b="b"/>
              <a:pathLst>
                <a:path w="243204" h="475615">
                  <a:moveTo>
                    <a:pt x="242735" y="0"/>
                  </a:moveTo>
                  <a:lnTo>
                    <a:pt x="193814" y="4826"/>
                  </a:lnTo>
                  <a:lnTo>
                    <a:pt x="148250" y="18669"/>
                  </a:lnTo>
                  <a:lnTo>
                    <a:pt x="107018" y="40572"/>
                  </a:lnTo>
                  <a:lnTo>
                    <a:pt x="71094" y="69581"/>
                  </a:lnTo>
                  <a:lnTo>
                    <a:pt x="41454" y="104740"/>
                  </a:lnTo>
                  <a:lnTo>
                    <a:pt x="19075" y="145094"/>
                  </a:lnTo>
                  <a:lnTo>
                    <a:pt x="4931" y="189688"/>
                  </a:lnTo>
                  <a:lnTo>
                    <a:pt x="0" y="237566"/>
                  </a:lnTo>
                  <a:lnTo>
                    <a:pt x="4931" y="285443"/>
                  </a:lnTo>
                  <a:lnTo>
                    <a:pt x="19075" y="330037"/>
                  </a:lnTo>
                  <a:lnTo>
                    <a:pt x="41454" y="370391"/>
                  </a:lnTo>
                  <a:lnTo>
                    <a:pt x="71094" y="405550"/>
                  </a:lnTo>
                  <a:lnTo>
                    <a:pt x="107018" y="434559"/>
                  </a:lnTo>
                  <a:lnTo>
                    <a:pt x="148250" y="456463"/>
                  </a:lnTo>
                  <a:lnTo>
                    <a:pt x="193814" y="470305"/>
                  </a:lnTo>
                  <a:lnTo>
                    <a:pt x="242735" y="475132"/>
                  </a:lnTo>
                  <a:lnTo>
                    <a:pt x="242735" y="0"/>
                  </a:lnTo>
                  <a:close/>
                </a:path>
              </a:pathLst>
            </a:custGeom>
            <a:solidFill>
              <a:srgbClr val="ED1C23"/>
            </a:solidFill>
          </p:spPr>
          <p:txBody>
            <a:bodyPr wrap="square" lIns="0" tIns="0" rIns="0" bIns="0" rtlCol="0"/>
            <a:lstStyle/>
            <a:p>
              <a:endParaRPr sz="1191"/>
            </a:p>
          </p:txBody>
        </p:sp>
        <p:sp>
          <p:nvSpPr>
            <p:cNvPr id="6" name="object 6"/>
            <p:cNvSpPr/>
            <p:nvPr/>
          </p:nvSpPr>
          <p:spPr>
            <a:xfrm>
              <a:off x="3359616" y="441665"/>
              <a:ext cx="243204" cy="475615"/>
            </a:xfrm>
            <a:custGeom>
              <a:avLst/>
              <a:gdLst/>
              <a:ahLst/>
              <a:cxnLst/>
              <a:rect l="l" t="t" r="r" b="b"/>
              <a:pathLst>
                <a:path w="243204" h="475615">
                  <a:moveTo>
                    <a:pt x="0" y="0"/>
                  </a:moveTo>
                  <a:lnTo>
                    <a:pt x="0" y="475132"/>
                  </a:lnTo>
                  <a:lnTo>
                    <a:pt x="48920" y="470305"/>
                  </a:lnTo>
                  <a:lnTo>
                    <a:pt x="94484" y="456463"/>
                  </a:lnTo>
                  <a:lnTo>
                    <a:pt x="135716" y="434559"/>
                  </a:lnTo>
                  <a:lnTo>
                    <a:pt x="171640" y="405550"/>
                  </a:lnTo>
                  <a:lnTo>
                    <a:pt x="201280" y="370391"/>
                  </a:lnTo>
                  <a:lnTo>
                    <a:pt x="223660" y="330037"/>
                  </a:lnTo>
                  <a:lnTo>
                    <a:pt x="237803" y="285443"/>
                  </a:lnTo>
                  <a:lnTo>
                    <a:pt x="242735" y="237566"/>
                  </a:lnTo>
                  <a:lnTo>
                    <a:pt x="237803" y="189688"/>
                  </a:lnTo>
                  <a:lnTo>
                    <a:pt x="223660" y="145094"/>
                  </a:lnTo>
                  <a:lnTo>
                    <a:pt x="201280" y="104740"/>
                  </a:lnTo>
                  <a:lnTo>
                    <a:pt x="171640" y="69581"/>
                  </a:lnTo>
                  <a:lnTo>
                    <a:pt x="135716" y="40572"/>
                  </a:lnTo>
                  <a:lnTo>
                    <a:pt x="94484" y="18669"/>
                  </a:lnTo>
                  <a:lnTo>
                    <a:pt x="48920" y="4826"/>
                  </a:lnTo>
                  <a:lnTo>
                    <a:pt x="0" y="0"/>
                  </a:lnTo>
                  <a:close/>
                </a:path>
              </a:pathLst>
            </a:custGeom>
            <a:solidFill>
              <a:srgbClr val="007C99"/>
            </a:solidFill>
          </p:spPr>
          <p:txBody>
            <a:bodyPr wrap="square" lIns="0" tIns="0" rIns="0" bIns="0" rtlCol="0"/>
            <a:lstStyle/>
            <a:p>
              <a:endParaRPr sz="1191"/>
            </a:p>
          </p:txBody>
        </p:sp>
      </p:grpSp>
      <p:sp>
        <p:nvSpPr>
          <p:cNvPr id="7" name="object 7"/>
          <p:cNvSpPr txBox="1"/>
          <p:nvPr/>
        </p:nvSpPr>
        <p:spPr>
          <a:xfrm>
            <a:off x="3635716" y="291821"/>
            <a:ext cx="2423832" cy="992302"/>
          </a:xfrm>
          <a:prstGeom prst="rect">
            <a:avLst/>
          </a:prstGeom>
        </p:spPr>
        <p:txBody>
          <a:bodyPr vert="horz" wrap="square" lIns="0" tIns="25633" rIns="0" bIns="0" rtlCol="0">
            <a:spAutoFit/>
          </a:bodyPr>
          <a:lstStyle/>
          <a:p>
            <a:pPr marL="26475">
              <a:spcBef>
                <a:spcPts val="202"/>
              </a:spcBef>
            </a:pPr>
            <a:r>
              <a:rPr sz="629" spc="-3" dirty="0">
                <a:solidFill>
                  <a:srgbClr val="231F20"/>
                </a:solidFill>
                <a:latin typeface="Gotham Book"/>
                <a:cs typeface="Gotham Book"/>
              </a:rPr>
              <a:t>Crisis/Red</a:t>
            </a:r>
            <a:r>
              <a:rPr sz="629" spc="-7" dirty="0">
                <a:solidFill>
                  <a:srgbClr val="231F20"/>
                </a:solidFill>
                <a:latin typeface="Gotham Book"/>
                <a:cs typeface="Gotham Book"/>
              </a:rPr>
              <a:t> </a:t>
            </a:r>
            <a:r>
              <a:rPr sz="629" dirty="0">
                <a:solidFill>
                  <a:srgbClr val="231F20"/>
                </a:solidFill>
                <a:latin typeface="Gotham Book"/>
                <a:cs typeface="Gotham Book"/>
              </a:rPr>
              <a:t>or</a:t>
            </a:r>
            <a:r>
              <a:rPr sz="629" spc="-7" dirty="0">
                <a:solidFill>
                  <a:srgbClr val="231F20"/>
                </a:solidFill>
                <a:latin typeface="Gotham Book"/>
                <a:cs typeface="Gotham Book"/>
              </a:rPr>
              <a:t> </a:t>
            </a:r>
            <a:r>
              <a:rPr sz="629" dirty="0">
                <a:solidFill>
                  <a:srgbClr val="231F20"/>
                </a:solidFill>
                <a:latin typeface="Gotham Book"/>
                <a:cs typeface="Gotham Book"/>
              </a:rPr>
              <a:t>Blue</a:t>
            </a:r>
            <a:r>
              <a:rPr sz="629" spc="-3" dirty="0">
                <a:solidFill>
                  <a:srgbClr val="231F20"/>
                </a:solidFill>
                <a:latin typeface="Gotham Book"/>
                <a:cs typeface="Gotham Book"/>
              </a:rPr>
              <a:t> </a:t>
            </a:r>
            <a:r>
              <a:rPr sz="629" spc="-7" dirty="0">
                <a:solidFill>
                  <a:srgbClr val="231F20"/>
                </a:solidFill>
                <a:latin typeface="Gotham Book"/>
                <a:cs typeface="Gotham Book"/>
              </a:rPr>
              <a:t>Zone</a:t>
            </a:r>
            <a:endParaRPr sz="629">
              <a:latin typeface="Gotham Book"/>
              <a:cs typeface="Gotham Book"/>
            </a:endParaRPr>
          </a:p>
          <a:p>
            <a:pPr marL="26475" marR="153809">
              <a:lnSpc>
                <a:spcPct val="101299"/>
              </a:lnSpc>
              <a:spcBef>
                <a:spcPts val="113"/>
              </a:spcBef>
            </a:pPr>
            <a:r>
              <a:rPr sz="496" spc="-10" dirty="0">
                <a:solidFill>
                  <a:srgbClr val="231F20"/>
                </a:solidFill>
                <a:latin typeface="Gotham Book"/>
                <a:cs typeface="Gotham Book"/>
              </a:rPr>
              <a:t>This </a:t>
            </a:r>
            <a:r>
              <a:rPr sz="496" spc="-7" dirty="0">
                <a:solidFill>
                  <a:srgbClr val="231F20"/>
                </a:solidFill>
                <a:latin typeface="Gotham Book"/>
                <a:cs typeface="Gotham Book"/>
              </a:rPr>
              <a:t>is </a:t>
            </a:r>
            <a:r>
              <a:rPr sz="496" spc="-10" dirty="0">
                <a:solidFill>
                  <a:srgbClr val="231F20"/>
                </a:solidFill>
                <a:latin typeface="Gotham Book"/>
                <a:cs typeface="Gotham Book"/>
              </a:rPr>
              <a:t>the </a:t>
            </a:r>
            <a:r>
              <a:rPr sz="496" spc="-13" dirty="0">
                <a:solidFill>
                  <a:srgbClr val="231F20"/>
                </a:solidFill>
                <a:latin typeface="Gotham Book"/>
                <a:cs typeface="Gotham Book"/>
              </a:rPr>
              <a:t>emotional </a:t>
            </a:r>
            <a:r>
              <a:rPr sz="496" spc="-10" dirty="0">
                <a:solidFill>
                  <a:srgbClr val="231F20"/>
                </a:solidFill>
                <a:latin typeface="Gotham Book"/>
                <a:cs typeface="Gotham Book"/>
              </a:rPr>
              <a:t>peak </a:t>
            </a:r>
            <a:r>
              <a:rPr sz="496" spc="-7" dirty="0">
                <a:solidFill>
                  <a:srgbClr val="231F20"/>
                </a:solidFill>
                <a:latin typeface="Gotham Book"/>
                <a:cs typeface="Gotham Book"/>
              </a:rPr>
              <a:t>of </a:t>
            </a:r>
            <a:r>
              <a:rPr sz="496" spc="-10" dirty="0">
                <a:solidFill>
                  <a:srgbClr val="231F20"/>
                </a:solidFill>
                <a:latin typeface="Gotham Book"/>
                <a:cs typeface="Gotham Book"/>
              </a:rPr>
              <a:t>the </a:t>
            </a:r>
            <a:r>
              <a:rPr sz="496" spc="-13" dirty="0">
                <a:solidFill>
                  <a:srgbClr val="231F20"/>
                </a:solidFill>
                <a:latin typeface="Gotham Book"/>
                <a:cs typeface="Gotham Book"/>
              </a:rPr>
              <a:t>problem situation. </a:t>
            </a:r>
            <a:r>
              <a:rPr sz="496" spc="-10" dirty="0">
                <a:solidFill>
                  <a:srgbClr val="231F20"/>
                </a:solidFill>
                <a:latin typeface="Gotham Book"/>
                <a:cs typeface="Gotham Book"/>
              </a:rPr>
              <a:t>This phase can </a:t>
            </a:r>
            <a:r>
              <a:rPr sz="496" spc="-13" dirty="0">
                <a:solidFill>
                  <a:srgbClr val="231F20"/>
                </a:solidFill>
                <a:latin typeface="Gotham Book"/>
                <a:cs typeface="Gotham Book"/>
              </a:rPr>
              <a:t>include </a:t>
            </a:r>
            <a:r>
              <a:rPr sz="496" spc="-139" dirty="0">
                <a:solidFill>
                  <a:srgbClr val="231F20"/>
                </a:solidFill>
                <a:latin typeface="Gotham Book"/>
                <a:cs typeface="Gotham Book"/>
              </a:rPr>
              <a:t> </a:t>
            </a:r>
            <a:r>
              <a:rPr sz="496" spc="-13" dirty="0">
                <a:solidFill>
                  <a:srgbClr val="231F20"/>
                </a:solidFill>
                <a:latin typeface="Gotham Book"/>
                <a:cs typeface="Gotham Book"/>
              </a:rPr>
              <a:t>unsafe behavior </a:t>
            </a:r>
            <a:r>
              <a:rPr sz="496" spc="-17" dirty="0">
                <a:solidFill>
                  <a:srgbClr val="231F20"/>
                </a:solidFill>
                <a:latin typeface="Gotham Book"/>
                <a:cs typeface="Gotham Book"/>
              </a:rPr>
              <a:t>toward self, </a:t>
            </a:r>
            <a:r>
              <a:rPr sz="496" spc="-13" dirty="0">
                <a:solidFill>
                  <a:srgbClr val="231F20"/>
                </a:solidFill>
                <a:latin typeface="Gotham Book"/>
                <a:cs typeface="Gotham Book"/>
              </a:rPr>
              <a:t>others, </a:t>
            </a:r>
            <a:r>
              <a:rPr sz="496" spc="-10" dirty="0">
                <a:solidFill>
                  <a:srgbClr val="231F20"/>
                </a:solidFill>
                <a:latin typeface="Gotham Book"/>
                <a:cs typeface="Gotham Book"/>
              </a:rPr>
              <a:t>and </a:t>
            </a:r>
            <a:r>
              <a:rPr sz="496" spc="-17" dirty="0">
                <a:solidFill>
                  <a:srgbClr val="231F20"/>
                </a:solidFill>
                <a:latin typeface="Gotham Book"/>
                <a:cs typeface="Gotham Book"/>
              </a:rPr>
              <a:t>community, </a:t>
            </a:r>
            <a:r>
              <a:rPr sz="496" spc="-7" dirty="0">
                <a:solidFill>
                  <a:srgbClr val="231F20"/>
                </a:solidFill>
                <a:latin typeface="Gotham Book"/>
                <a:cs typeface="Gotham Book"/>
              </a:rPr>
              <a:t>so be </a:t>
            </a:r>
            <a:r>
              <a:rPr sz="496" spc="-13" dirty="0">
                <a:solidFill>
                  <a:srgbClr val="231F20"/>
                </a:solidFill>
                <a:latin typeface="Gotham Book"/>
                <a:cs typeface="Gotham Book"/>
              </a:rPr>
              <a:t>ready </a:t>
            </a:r>
            <a:r>
              <a:rPr sz="496" spc="-10" dirty="0">
                <a:solidFill>
                  <a:srgbClr val="231F20"/>
                </a:solidFill>
                <a:latin typeface="Gotham Book"/>
                <a:cs typeface="Gotham Book"/>
              </a:rPr>
              <a:t>to </a:t>
            </a:r>
            <a:r>
              <a:rPr sz="496" spc="-7" dirty="0">
                <a:solidFill>
                  <a:srgbClr val="231F20"/>
                </a:solidFill>
                <a:latin typeface="Gotham Book"/>
                <a:cs typeface="Gotham Book"/>
              </a:rPr>
              <a:t> </a:t>
            </a:r>
            <a:r>
              <a:rPr sz="496" spc="-10" dirty="0">
                <a:solidFill>
                  <a:srgbClr val="231F20"/>
                </a:solidFill>
                <a:latin typeface="Gotham Book"/>
                <a:cs typeface="Gotham Book"/>
              </a:rPr>
              <a:t>manage </a:t>
            </a:r>
            <a:r>
              <a:rPr sz="496" spc="-20" dirty="0">
                <a:solidFill>
                  <a:srgbClr val="231F20"/>
                </a:solidFill>
                <a:latin typeface="Gotham Book"/>
                <a:cs typeface="Gotham Book"/>
              </a:rPr>
              <a:t>safety. </a:t>
            </a:r>
            <a:r>
              <a:rPr sz="496" spc="-13" dirty="0">
                <a:solidFill>
                  <a:srgbClr val="231F20"/>
                </a:solidFill>
                <a:latin typeface="Gotham Book"/>
                <a:cs typeface="Gotham Book"/>
              </a:rPr>
              <a:t>People </a:t>
            </a:r>
            <a:r>
              <a:rPr sz="496" spc="-10" dirty="0">
                <a:solidFill>
                  <a:srgbClr val="231F20"/>
                </a:solidFill>
                <a:latin typeface="Gotham Book"/>
                <a:cs typeface="Gotham Book"/>
              </a:rPr>
              <a:t>don’t </a:t>
            </a:r>
            <a:r>
              <a:rPr sz="496" spc="-13" dirty="0">
                <a:solidFill>
                  <a:srgbClr val="231F20"/>
                </a:solidFill>
                <a:latin typeface="Gotham Book"/>
                <a:cs typeface="Gotham Book"/>
              </a:rPr>
              <a:t>think well </a:t>
            </a:r>
            <a:r>
              <a:rPr sz="496" spc="-10" dirty="0">
                <a:solidFill>
                  <a:srgbClr val="231F20"/>
                </a:solidFill>
                <a:latin typeface="Gotham Book"/>
                <a:cs typeface="Gotham Book"/>
              </a:rPr>
              <a:t>when </a:t>
            </a:r>
            <a:r>
              <a:rPr sz="496" spc="-17" dirty="0">
                <a:solidFill>
                  <a:srgbClr val="231F20"/>
                </a:solidFill>
                <a:latin typeface="Gotham Book"/>
                <a:cs typeface="Gotham Book"/>
              </a:rPr>
              <a:t>they’re </a:t>
            </a:r>
            <a:r>
              <a:rPr sz="496" spc="-10" dirty="0">
                <a:solidFill>
                  <a:srgbClr val="231F20"/>
                </a:solidFill>
                <a:latin typeface="Gotham Book"/>
                <a:cs typeface="Gotham Book"/>
              </a:rPr>
              <a:t>this </a:t>
            </a:r>
            <a:r>
              <a:rPr sz="496" spc="-13" dirty="0">
                <a:solidFill>
                  <a:srgbClr val="231F20"/>
                </a:solidFill>
                <a:latin typeface="Gotham Book"/>
                <a:cs typeface="Gotham Book"/>
              </a:rPr>
              <a:t>upset. </a:t>
            </a:r>
            <a:r>
              <a:rPr sz="496" spc="-23" dirty="0">
                <a:solidFill>
                  <a:srgbClr val="231F20"/>
                </a:solidFill>
                <a:latin typeface="Gotham Book"/>
                <a:cs typeface="Gotham Book"/>
              </a:rPr>
              <a:t>Your </a:t>
            </a:r>
            <a:r>
              <a:rPr sz="496" spc="-13" dirty="0">
                <a:solidFill>
                  <a:srgbClr val="231F20"/>
                </a:solidFill>
                <a:latin typeface="Gotham Book"/>
                <a:cs typeface="Gotham Book"/>
              </a:rPr>
              <a:t>child’s </a:t>
            </a:r>
            <a:r>
              <a:rPr sz="496" spc="-139" dirty="0">
                <a:solidFill>
                  <a:srgbClr val="231F20"/>
                </a:solidFill>
                <a:latin typeface="Gotham Book"/>
                <a:cs typeface="Gotham Book"/>
              </a:rPr>
              <a:t> </a:t>
            </a:r>
            <a:r>
              <a:rPr sz="496" spc="-17" dirty="0">
                <a:solidFill>
                  <a:srgbClr val="231F20"/>
                </a:solidFill>
                <a:latin typeface="Gotham Book"/>
                <a:cs typeface="Gotham Book"/>
              </a:rPr>
              <a:t>yelling </a:t>
            </a:r>
            <a:r>
              <a:rPr sz="496" spc="-10" dirty="0">
                <a:solidFill>
                  <a:srgbClr val="231F20"/>
                </a:solidFill>
                <a:latin typeface="Gotham Book"/>
                <a:cs typeface="Gotham Book"/>
              </a:rPr>
              <a:t>may </a:t>
            </a:r>
            <a:r>
              <a:rPr sz="496" spc="-7" dirty="0">
                <a:solidFill>
                  <a:srgbClr val="231F20"/>
                </a:solidFill>
                <a:latin typeface="Gotham Book"/>
                <a:cs typeface="Gotham Book"/>
              </a:rPr>
              <a:t>be </a:t>
            </a:r>
            <a:r>
              <a:rPr sz="496" spc="3" dirty="0">
                <a:solidFill>
                  <a:srgbClr val="231F20"/>
                </a:solidFill>
                <a:latin typeface="Gotham Book"/>
                <a:cs typeface="Gotham Book"/>
              </a:rPr>
              <a:t>a </a:t>
            </a:r>
            <a:r>
              <a:rPr sz="496" spc="-13" dirty="0">
                <a:solidFill>
                  <a:srgbClr val="231F20"/>
                </a:solidFill>
                <a:latin typeface="Gotham Book"/>
                <a:cs typeface="Gotham Book"/>
              </a:rPr>
              <a:t>trigger </a:t>
            </a:r>
            <a:r>
              <a:rPr sz="496" spc="-10" dirty="0">
                <a:solidFill>
                  <a:srgbClr val="231F20"/>
                </a:solidFill>
                <a:latin typeface="Gotham Book"/>
                <a:cs typeface="Gotham Book"/>
              </a:rPr>
              <a:t>that </a:t>
            </a:r>
            <a:r>
              <a:rPr sz="496" spc="-13" dirty="0">
                <a:solidFill>
                  <a:srgbClr val="231F20"/>
                </a:solidFill>
                <a:latin typeface="Gotham Book"/>
                <a:cs typeface="Gotham Book"/>
              </a:rPr>
              <a:t>casues you </a:t>
            </a:r>
            <a:r>
              <a:rPr sz="496" spc="-7" dirty="0">
                <a:solidFill>
                  <a:srgbClr val="231F20"/>
                </a:solidFill>
                <a:latin typeface="Gotham Book"/>
                <a:cs typeface="Gotham Book"/>
              </a:rPr>
              <a:t>or </a:t>
            </a:r>
            <a:r>
              <a:rPr sz="496" spc="-10" dirty="0">
                <a:solidFill>
                  <a:srgbClr val="231F20"/>
                </a:solidFill>
                <a:latin typeface="Gotham Book"/>
                <a:cs typeface="Gotham Book"/>
              </a:rPr>
              <a:t>other </a:t>
            </a:r>
            <a:r>
              <a:rPr sz="496" spc="-17" dirty="0">
                <a:solidFill>
                  <a:srgbClr val="231F20"/>
                </a:solidFill>
                <a:latin typeface="Gotham Book"/>
                <a:cs typeface="Gotham Book"/>
              </a:rPr>
              <a:t>caretakers </a:t>
            </a:r>
            <a:r>
              <a:rPr sz="496" spc="-10" dirty="0">
                <a:solidFill>
                  <a:srgbClr val="231F20"/>
                </a:solidFill>
                <a:latin typeface="Gotham Book"/>
                <a:cs typeface="Gotham Book"/>
              </a:rPr>
              <a:t>to </a:t>
            </a:r>
            <a:r>
              <a:rPr sz="496" spc="-17" dirty="0">
                <a:solidFill>
                  <a:srgbClr val="231F20"/>
                </a:solidFill>
                <a:latin typeface="Gotham Book"/>
                <a:cs typeface="Gotham Book"/>
              </a:rPr>
              <a:t>escalate. </a:t>
            </a:r>
            <a:r>
              <a:rPr sz="496" spc="-13" dirty="0">
                <a:solidFill>
                  <a:srgbClr val="231F20"/>
                </a:solidFill>
                <a:latin typeface="Gotham Book"/>
                <a:cs typeface="Gotham Book"/>
              </a:rPr>
              <a:t>Be </a:t>
            </a:r>
            <a:r>
              <a:rPr sz="496" spc="-139" dirty="0">
                <a:solidFill>
                  <a:srgbClr val="231F20"/>
                </a:solidFill>
                <a:latin typeface="Gotham Book"/>
                <a:cs typeface="Gotham Book"/>
              </a:rPr>
              <a:t> </a:t>
            </a:r>
            <a:r>
              <a:rPr sz="496" spc="-17" dirty="0">
                <a:solidFill>
                  <a:srgbClr val="231F20"/>
                </a:solidFill>
                <a:latin typeface="Gotham Book"/>
                <a:cs typeface="Gotham Book"/>
              </a:rPr>
              <a:t>aware</a:t>
            </a:r>
            <a:r>
              <a:rPr sz="496" spc="-30" dirty="0">
                <a:solidFill>
                  <a:srgbClr val="231F20"/>
                </a:solidFill>
                <a:latin typeface="Gotham Book"/>
                <a:cs typeface="Gotham Book"/>
              </a:rPr>
              <a:t> </a:t>
            </a:r>
            <a:r>
              <a:rPr sz="496" spc="-7" dirty="0">
                <a:solidFill>
                  <a:srgbClr val="231F20"/>
                </a:solidFill>
                <a:latin typeface="Gotham Book"/>
                <a:cs typeface="Gotham Book"/>
              </a:rPr>
              <a:t>of</a:t>
            </a:r>
            <a:r>
              <a:rPr sz="496" spc="-26" dirty="0">
                <a:solidFill>
                  <a:srgbClr val="231F20"/>
                </a:solidFill>
                <a:latin typeface="Gotham Book"/>
                <a:cs typeface="Gotham Book"/>
              </a:rPr>
              <a:t> </a:t>
            </a:r>
            <a:r>
              <a:rPr sz="496" spc="-13" dirty="0">
                <a:solidFill>
                  <a:srgbClr val="231F20"/>
                </a:solidFill>
                <a:latin typeface="Gotham Book"/>
                <a:cs typeface="Gotham Book"/>
              </a:rPr>
              <a:t>your</a:t>
            </a:r>
            <a:r>
              <a:rPr sz="496" spc="-26" dirty="0">
                <a:solidFill>
                  <a:srgbClr val="231F20"/>
                </a:solidFill>
                <a:latin typeface="Gotham Book"/>
                <a:cs typeface="Gotham Book"/>
              </a:rPr>
              <a:t> </a:t>
            </a:r>
            <a:r>
              <a:rPr sz="496" spc="-13" dirty="0">
                <a:solidFill>
                  <a:srgbClr val="231F20"/>
                </a:solidFill>
                <a:latin typeface="Gotham Book"/>
                <a:cs typeface="Gotham Book"/>
              </a:rPr>
              <a:t>own</a:t>
            </a:r>
            <a:r>
              <a:rPr sz="496" spc="-26" dirty="0">
                <a:solidFill>
                  <a:srgbClr val="231F20"/>
                </a:solidFill>
                <a:latin typeface="Gotham Book"/>
                <a:cs typeface="Gotham Book"/>
              </a:rPr>
              <a:t> </a:t>
            </a:r>
            <a:r>
              <a:rPr sz="496" spc="-13" dirty="0">
                <a:solidFill>
                  <a:srgbClr val="231F20"/>
                </a:solidFill>
                <a:latin typeface="Gotham Book"/>
                <a:cs typeface="Gotham Book"/>
              </a:rPr>
              <a:t>emotional</a:t>
            </a:r>
            <a:r>
              <a:rPr sz="496" spc="-30" dirty="0">
                <a:solidFill>
                  <a:srgbClr val="231F20"/>
                </a:solidFill>
                <a:latin typeface="Gotham Book"/>
                <a:cs typeface="Gotham Book"/>
              </a:rPr>
              <a:t> </a:t>
            </a:r>
            <a:r>
              <a:rPr sz="496" spc="-13" dirty="0">
                <a:solidFill>
                  <a:srgbClr val="231F20"/>
                </a:solidFill>
                <a:latin typeface="Gotham Book"/>
                <a:cs typeface="Gotham Book"/>
              </a:rPr>
              <a:t>state</a:t>
            </a:r>
            <a:r>
              <a:rPr sz="496" spc="-26" dirty="0">
                <a:solidFill>
                  <a:srgbClr val="231F20"/>
                </a:solidFill>
                <a:latin typeface="Gotham Book"/>
                <a:cs typeface="Gotham Book"/>
              </a:rPr>
              <a:t> </a:t>
            </a:r>
            <a:r>
              <a:rPr sz="496" spc="-10" dirty="0">
                <a:solidFill>
                  <a:srgbClr val="231F20"/>
                </a:solidFill>
                <a:latin typeface="Gotham Book"/>
                <a:cs typeface="Gotham Book"/>
              </a:rPr>
              <a:t>and</a:t>
            </a:r>
            <a:r>
              <a:rPr sz="496" spc="-26" dirty="0">
                <a:solidFill>
                  <a:srgbClr val="231F20"/>
                </a:solidFill>
                <a:latin typeface="Gotham Book"/>
                <a:cs typeface="Gotham Book"/>
              </a:rPr>
              <a:t> </a:t>
            </a:r>
            <a:r>
              <a:rPr sz="496" spc="-7" dirty="0">
                <a:solidFill>
                  <a:srgbClr val="231F20"/>
                </a:solidFill>
                <a:latin typeface="Gotham Book"/>
                <a:cs typeface="Gotham Book"/>
              </a:rPr>
              <a:t>be</a:t>
            </a:r>
            <a:r>
              <a:rPr sz="496" spc="-26" dirty="0">
                <a:solidFill>
                  <a:srgbClr val="231F20"/>
                </a:solidFill>
                <a:latin typeface="Gotham Book"/>
                <a:cs typeface="Gotham Book"/>
              </a:rPr>
              <a:t> </a:t>
            </a:r>
            <a:r>
              <a:rPr sz="496" spc="-13" dirty="0">
                <a:solidFill>
                  <a:srgbClr val="231F20"/>
                </a:solidFill>
                <a:latin typeface="Gotham Book"/>
                <a:cs typeface="Gotham Book"/>
              </a:rPr>
              <a:t>ready</a:t>
            </a:r>
            <a:r>
              <a:rPr sz="496" spc="-30" dirty="0">
                <a:solidFill>
                  <a:srgbClr val="231F20"/>
                </a:solidFill>
                <a:latin typeface="Gotham Book"/>
                <a:cs typeface="Gotham Book"/>
              </a:rPr>
              <a:t> </a:t>
            </a:r>
            <a:r>
              <a:rPr sz="496" spc="-10" dirty="0">
                <a:solidFill>
                  <a:srgbClr val="231F20"/>
                </a:solidFill>
                <a:latin typeface="Gotham Book"/>
                <a:cs typeface="Gotham Book"/>
              </a:rPr>
              <a:t>to</a:t>
            </a:r>
            <a:r>
              <a:rPr sz="496" spc="-26" dirty="0">
                <a:solidFill>
                  <a:srgbClr val="231F20"/>
                </a:solidFill>
                <a:latin typeface="Gotham Book"/>
                <a:cs typeface="Gotham Book"/>
              </a:rPr>
              <a:t> </a:t>
            </a:r>
            <a:r>
              <a:rPr sz="496" spc="-10" dirty="0">
                <a:solidFill>
                  <a:srgbClr val="231F20"/>
                </a:solidFill>
                <a:latin typeface="Gotham Book"/>
                <a:cs typeface="Gotham Book"/>
              </a:rPr>
              <a:t>use</a:t>
            </a:r>
            <a:r>
              <a:rPr sz="496" spc="-26" dirty="0">
                <a:solidFill>
                  <a:srgbClr val="231F20"/>
                </a:solidFill>
                <a:latin typeface="Gotham Book"/>
                <a:cs typeface="Gotham Book"/>
              </a:rPr>
              <a:t> </a:t>
            </a:r>
            <a:r>
              <a:rPr sz="496" spc="-13" dirty="0">
                <a:solidFill>
                  <a:srgbClr val="231F20"/>
                </a:solidFill>
                <a:latin typeface="Gotham Book"/>
                <a:cs typeface="Gotham Book"/>
              </a:rPr>
              <a:t>coping</a:t>
            </a:r>
            <a:r>
              <a:rPr sz="496" spc="-26" dirty="0">
                <a:solidFill>
                  <a:srgbClr val="231F20"/>
                </a:solidFill>
                <a:latin typeface="Gotham Book"/>
                <a:cs typeface="Gotham Book"/>
              </a:rPr>
              <a:t> </a:t>
            </a:r>
            <a:r>
              <a:rPr sz="496" spc="-13" dirty="0">
                <a:solidFill>
                  <a:srgbClr val="231F20"/>
                </a:solidFill>
                <a:latin typeface="Gotham Book"/>
                <a:cs typeface="Gotham Book"/>
              </a:rPr>
              <a:t>skills</a:t>
            </a:r>
            <a:r>
              <a:rPr sz="496" spc="-30" dirty="0">
                <a:solidFill>
                  <a:srgbClr val="231F20"/>
                </a:solidFill>
                <a:latin typeface="Gotham Book"/>
                <a:cs typeface="Gotham Book"/>
              </a:rPr>
              <a:t> </a:t>
            </a:r>
            <a:r>
              <a:rPr sz="496" spc="-13" dirty="0">
                <a:solidFill>
                  <a:srgbClr val="231F20"/>
                </a:solidFill>
                <a:latin typeface="Gotham Book"/>
                <a:cs typeface="Gotham Book"/>
              </a:rPr>
              <a:t>during </a:t>
            </a:r>
            <a:r>
              <a:rPr sz="496" spc="-139" dirty="0">
                <a:solidFill>
                  <a:srgbClr val="231F20"/>
                </a:solidFill>
                <a:latin typeface="Gotham Book"/>
                <a:cs typeface="Gotham Book"/>
              </a:rPr>
              <a:t> </a:t>
            </a:r>
            <a:r>
              <a:rPr sz="496" spc="-10" dirty="0">
                <a:solidFill>
                  <a:srgbClr val="231F20"/>
                </a:solidFill>
                <a:latin typeface="Gotham Book"/>
                <a:cs typeface="Gotham Book"/>
              </a:rPr>
              <a:t>this</a:t>
            </a:r>
            <a:r>
              <a:rPr sz="496" spc="-33" dirty="0">
                <a:solidFill>
                  <a:srgbClr val="231F20"/>
                </a:solidFill>
                <a:latin typeface="Gotham Book"/>
                <a:cs typeface="Gotham Book"/>
              </a:rPr>
              <a:t> </a:t>
            </a:r>
            <a:r>
              <a:rPr sz="496" spc="-13" dirty="0">
                <a:solidFill>
                  <a:srgbClr val="231F20"/>
                </a:solidFill>
                <a:latin typeface="Gotham Book"/>
                <a:cs typeface="Gotham Book"/>
              </a:rPr>
              <a:t>period.</a:t>
            </a:r>
            <a:endParaRPr sz="496">
              <a:latin typeface="Gotham Book"/>
              <a:cs typeface="Gotham Book"/>
            </a:endParaRPr>
          </a:p>
          <a:p>
            <a:pPr marL="26475">
              <a:spcBef>
                <a:spcPts val="142"/>
              </a:spcBef>
            </a:pPr>
            <a:r>
              <a:rPr sz="496" spc="-60" dirty="0">
                <a:solidFill>
                  <a:srgbClr val="231F20"/>
                </a:solidFill>
                <a:latin typeface="Gotham Book"/>
                <a:cs typeface="Gotham Book"/>
              </a:rPr>
              <a:t>T</a:t>
            </a:r>
            <a:r>
              <a:rPr sz="496" spc="3" dirty="0">
                <a:solidFill>
                  <a:srgbClr val="231F20"/>
                </a:solidFill>
                <a:latin typeface="Gotham Book"/>
                <a:cs typeface="Gotham Book"/>
              </a:rPr>
              <a:t>o</a:t>
            </a:r>
            <a:r>
              <a:rPr sz="496" dirty="0">
                <a:solidFill>
                  <a:srgbClr val="231F20"/>
                </a:solidFill>
                <a:latin typeface="Gotham Book"/>
                <a:cs typeface="Gotham Book"/>
              </a:rPr>
              <a:t> </a:t>
            </a:r>
            <a:r>
              <a:rPr sz="496" spc="3" dirty="0">
                <a:solidFill>
                  <a:srgbClr val="231F20"/>
                </a:solidFill>
                <a:latin typeface="Gotham Book"/>
                <a:cs typeface="Gotham Book"/>
              </a:rPr>
              <a:t>Do:</a:t>
            </a:r>
            <a:endParaRPr sz="496">
              <a:latin typeface="Gotham Book"/>
              <a:cs typeface="Gotham Book"/>
            </a:endParaRPr>
          </a:p>
          <a:p>
            <a:pPr marL="102119" indent="-76064">
              <a:spcBef>
                <a:spcPts val="7"/>
              </a:spcBef>
              <a:buChar char="•"/>
              <a:tabLst>
                <a:tab pos="102539" algn="l"/>
              </a:tabLst>
            </a:pPr>
            <a:r>
              <a:rPr sz="496" spc="3" dirty="0">
                <a:solidFill>
                  <a:srgbClr val="231F20"/>
                </a:solidFill>
                <a:latin typeface="Gotham Book"/>
                <a:cs typeface="Gotham Book"/>
              </a:rPr>
              <a:t>Use</a:t>
            </a:r>
            <a:r>
              <a:rPr sz="496" spc="-7" dirty="0">
                <a:solidFill>
                  <a:srgbClr val="231F20"/>
                </a:solidFill>
                <a:latin typeface="Gotham Book"/>
                <a:cs typeface="Gotham Book"/>
              </a:rPr>
              <a:t> </a:t>
            </a:r>
            <a:r>
              <a:rPr sz="496" spc="-3" dirty="0">
                <a:solidFill>
                  <a:srgbClr val="231F20"/>
                </a:solidFill>
                <a:latin typeface="Gotham Book"/>
                <a:cs typeface="Gotham Book"/>
              </a:rPr>
              <a:t>your </a:t>
            </a:r>
            <a:r>
              <a:rPr sz="496" dirty="0">
                <a:solidFill>
                  <a:srgbClr val="231F20"/>
                </a:solidFill>
                <a:latin typeface="Gotham Book"/>
                <a:cs typeface="Gotham Book"/>
              </a:rPr>
              <a:t>Safety</a:t>
            </a:r>
            <a:r>
              <a:rPr sz="496" spc="-3" dirty="0">
                <a:solidFill>
                  <a:srgbClr val="231F20"/>
                </a:solidFill>
                <a:latin typeface="Gotham Book"/>
                <a:cs typeface="Gotham Book"/>
              </a:rPr>
              <a:t> </a:t>
            </a:r>
            <a:r>
              <a:rPr sz="496" dirty="0">
                <a:solidFill>
                  <a:srgbClr val="231F20"/>
                </a:solidFill>
                <a:latin typeface="Gotham Book"/>
                <a:cs typeface="Gotham Book"/>
              </a:rPr>
              <a:t>Plan.</a:t>
            </a:r>
            <a:endParaRPr sz="496">
              <a:latin typeface="Gotham Book"/>
              <a:cs typeface="Gotham Book"/>
            </a:endParaRPr>
          </a:p>
          <a:p>
            <a:pPr marL="102119" indent="-76064">
              <a:spcBef>
                <a:spcPts val="10"/>
              </a:spcBef>
              <a:buChar char="•"/>
              <a:tabLst>
                <a:tab pos="102539" algn="l"/>
              </a:tabLst>
            </a:pPr>
            <a:r>
              <a:rPr sz="496" spc="-3" dirty="0">
                <a:solidFill>
                  <a:srgbClr val="231F20"/>
                </a:solidFill>
                <a:latin typeface="Gotham Book"/>
                <a:cs typeface="Gotham Book"/>
              </a:rPr>
              <a:t>Give</a:t>
            </a:r>
            <a:r>
              <a:rPr sz="496" dirty="0">
                <a:solidFill>
                  <a:srgbClr val="231F20"/>
                </a:solidFill>
                <a:latin typeface="Gotham Book"/>
                <a:cs typeface="Gotham Book"/>
              </a:rPr>
              <a:t> space </a:t>
            </a:r>
            <a:r>
              <a:rPr sz="496" spc="3" dirty="0">
                <a:solidFill>
                  <a:srgbClr val="231F20"/>
                </a:solidFill>
                <a:latin typeface="Gotham Book"/>
                <a:cs typeface="Gotham Book"/>
              </a:rPr>
              <a:t>as</a:t>
            </a:r>
            <a:r>
              <a:rPr sz="496" dirty="0">
                <a:solidFill>
                  <a:srgbClr val="231F20"/>
                </a:solidFill>
                <a:latin typeface="Gotham Book"/>
                <a:cs typeface="Gotham Book"/>
              </a:rPr>
              <a:t> appropriate</a:t>
            </a:r>
            <a:r>
              <a:rPr sz="496" spc="3" dirty="0">
                <a:solidFill>
                  <a:srgbClr val="231F20"/>
                </a:solidFill>
                <a:latin typeface="Gotham Book"/>
                <a:cs typeface="Gotham Book"/>
              </a:rPr>
              <a:t> </a:t>
            </a:r>
            <a:r>
              <a:rPr sz="496" spc="-3" dirty="0">
                <a:solidFill>
                  <a:srgbClr val="231F20"/>
                </a:solidFill>
                <a:latin typeface="Gotham Book"/>
                <a:cs typeface="Gotham Book"/>
              </a:rPr>
              <a:t>to</a:t>
            </a:r>
            <a:r>
              <a:rPr sz="496" dirty="0">
                <a:solidFill>
                  <a:srgbClr val="231F20"/>
                </a:solidFill>
                <a:latin typeface="Gotham Book"/>
                <a:cs typeface="Gotham Book"/>
              </a:rPr>
              <a:t> keep </a:t>
            </a:r>
            <a:r>
              <a:rPr sz="496" spc="-3" dirty="0">
                <a:solidFill>
                  <a:srgbClr val="231F20"/>
                </a:solidFill>
                <a:latin typeface="Gotham Book"/>
                <a:cs typeface="Gotham Book"/>
              </a:rPr>
              <a:t>you</a:t>
            </a:r>
            <a:r>
              <a:rPr sz="496" dirty="0">
                <a:solidFill>
                  <a:srgbClr val="231F20"/>
                </a:solidFill>
                <a:latin typeface="Gotham Book"/>
                <a:cs typeface="Gotham Book"/>
              </a:rPr>
              <a:t> </a:t>
            </a:r>
            <a:r>
              <a:rPr sz="496" spc="3" dirty="0">
                <a:solidFill>
                  <a:srgbClr val="231F20"/>
                </a:solidFill>
                <a:latin typeface="Gotham Book"/>
                <a:cs typeface="Gotham Book"/>
              </a:rPr>
              <a:t>and </a:t>
            </a:r>
            <a:r>
              <a:rPr sz="496" spc="-3" dirty="0">
                <a:solidFill>
                  <a:srgbClr val="231F20"/>
                </a:solidFill>
                <a:latin typeface="Gotham Book"/>
                <a:cs typeface="Gotham Book"/>
              </a:rPr>
              <a:t>your</a:t>
            </a:r>
            <a:r>
              <a:rPr sz="496" dirty="0">
                <a:solidFill>
                  <a:srgbClr val="231F20"/>
                </a:solidFill>
                <a:latin typeface="Gotham Book"/>
                <a:cs typeface="Gotham Book"/>
              </a:rPr>
              <a:t> child safe.</a:t>
            </a:r>
            <a:endParaRPr sz="496">
              <a:latin typeface="Gotham Book"/>
              <a:cs typeface="Gotham Book"/>
            </a:endParaRPr>
          </a:p>
          <a:p>
            <a:pPr marL="102119" indent="-76064">
              <a:spcBef>
                <a:spcPts val="7"/>
              </a:spcBef>
              <a:buChar char="•"/>
              <a:tabLst>
                <a:tab pos="102539" algn="l"/>
              </a:tabLst>
            </a:pPr>
            <a:r>
              <a:rPr sz="496" spc="3" dirty="0">
                <a:solidFill>
                  <a:srgbClr val="231F20"/>
                </a:solidFill>
                <a:latin typeface="Gotham Book"/>
                <a:cs typeface="Gotham Book"/>
              </a:rPr>
              <a:t>Use</a:t>
            </a:r>
            <a:r>
              <a:rPr sz="496" dirty="0">
                <a:solidFill>
                  <a:srgbClr val="231F20"/>
                </a:solidFill>
                <a:latin typeface="Gotham Book"/>
                <a:cs typeface="Gotham Book"/>
              </a:rPr>
              <a:t> </a:t>
            </a:r>
            <a:r>
              <a:rPr sz="496" spc="3" dirty="0">
                <a:solidFill>
                  <a:srgbClr val="231F20"/>
                </a:solidFill>
                <a:latin typeface="Gotham Book"/>
                <a:cs typeface="Gotham Book"/>
              </a:rPr>
              <a:t>small</a:t>
            </a:r>
            <a:r>
              <a:rPr sz="496" dirty="0">
                <a:solidFill>
                  <a:srgbClr val="231F20"/>
                </a:solidFill>
                <a:latin typeface="Gotham Book"/>
                <a:cs typeface="Gotham Book"/>
              </a:rPr>
              <a:t> </a:t>
            </a:r>
            <a:r>
              <a:rPr sz="496" spc="-3" dirty="0">
                <a:solidFill>
                  <a:srgbClr val="231F20"/>
                </a:solidFill>
                <a:latin typeface="Gotham Book"/>
                <a:cs typeface="Gotham Book"/>
              </a:rPr>
              <a:t>words,</a:t>
            </a:r>
            <a:r>
              <a:rPr sz="496" dirty="0">
                <a:solidFill>
                  <a:srgbClr val="231F20"/>
                </a:solidFill>
                <a:latin typeface="Gotham Book"/>
                <a:cs typeface="Gotham Book"/>
              </a:rPr>
              <a:t> </a:t>
            </a:r>
            <a:r>
              <a:rPr sz="496" spc="3" dirty="0">
                <a:solidFill>
                  <a:srgbClr val="231F20"/>
                </a:solidFill>
                <a:latin typeface="Gotham Book"/>
                <a:cs typeface="Gotham Book"/>
              </a:rPr>
              <a:t>short</a:t>
            </a:r>
            <a:r>
              <a:rPr sz="496" dirty="0">
                <a:solidFill>
                  <a:srgbClr val="231F20"/>
                </a:solidFill>
                <a:latin typeface="Gotham Book"/>
                <a:cs typeface="Gotham Book"/>
              </a:rPr>
              <a:t> sentences; </a:t>
            </a:r>
            <a:r>
              <a:rPr sz="496" spc="3" dirty="0">
                <a:solidFill>
                  <a:srgbClr val="231F20"/>
                </a:solidFill>
                <a:latin typeface="Gotham Book"/>
                <a:cs typeface="Gotham Book"/>
              </a:rPr>
              <a:t>only</a:t>
            </a:r>
            <a:r>
              <a:rPr sz="496" dirty="0">
                <a:solidFill>
                  <a:srgbClr val="231F20"/>
                </a:solidFill>
                <a:latin typeface="Gotham Book"/>
                <a:cs typeface="Gotham Book"/>
              </a:rPr>
              <a:t> </a:t>
            </a:r>
            <a:r>
              <a:rPr sz="496" spc="3" dirty="0">
                <a:solidFill>
                  <a:srgbClr val="231F20"/>
                </a:solidFill>
                <a:latin typeface="Gotham Book"/>
                <a:cs typeface="Gotham Book"/>
              </a:rPr>
              <a:t>one</a:t>
            </a:r>
            <a:r>
              <a:rPr sz="496" dirty="0">
                <a:solidFill>
                  <a:srgbClr val="231F20"/>
                </a:solidFill>
                <a:latin typeface="Gotham Book"/>
                <a:cs typeface="Gotham Book"/>
              </a:rPr>
              <a:t> </a:t>
            </a:r>
            <a:r>
              <a:rPr sz="496" spc="3" dirty="0">
                <a:solidFill>
                  <a:srgbClr val="231F20"/>
                </a:solidFill>
                <a:latin typeface="Gotham Book"/>
                <a:cs typeface="Gotham Book"/>
              </a:rPr>
              <a:t>person</a:t>
            </a:r>
            <a:r>
              <a:rPr sz="496" dirty="0">
                <a:solidFill>
                  <a:srgbClr val="231F20"/>
                </a:solidFill>
                <a:latin typeface="Gotham Book"/>
                <a:cs typeface="Gotham Book"/>
              </a:rPr>
              <a:t> </a:t>
            </a:r>
            <a:r>
              <a:rPr sz="496" spc="3" dirty="0">
                <a:solidFill>
                  <a:srgbClr val="231F20"/>
                </a:solidFill>
                <a:latin typeface="Gotham Book"/>
                <a:cs typeface="Gotham Book"/>
              </a:rPr>
              <a:t>should</a:t>
            </a:r>
            <a:r>
              <a:rPr sz="496" dirty="0">
                <a:solidFill>
                  <a:srgbClr val="231F20"/>
                </a:solidFill>
                <a:latin typeface="Gotham Book"/>
                <a:cs typeface="Gotham Book"/>
              </a:rPr>
              <a:t> talk at </a:t>
            </a:r>
            <a:r>
              <a:rPr sz="496" spc="3" dirty="0">
                <a:solidFill>
                  <a:srgbClr val="231F20"/>
                </a:solidFill>
                <a:latin typeface="Gotham Book"/>
                <a:cs typeface="Gotham Book"/>
              </a:rPr>
              <a:t>a</a:t>
            </a:r>
            <a:r>
              <a:rPr sz="496" dirty="0">
                <a:solidFill>
                  <a:srgbClr val="231F20"/>
                </a:solidFill>
                <a:latin typeface="Gotham Book"/>
                <a:cs typeface="Gotham Book"/>
              </a:rPr>
              <a:t> time.</a:t>
            </a:r>
            <a:endParaRPr sz="496">
              <a:latin typeface="Gotham Book"/>
              <a:cs typeface="Gotham Book"/>
            </a:endParaRPr>
          </a:p>
          <a:p>
            <a:pPr marL="102119" indent="-76064">
              <a:spcBef>
                <a:spcPts val="10"/>
              </a:spcBef>
              <a:buChar char="•"/>
              <a:tabLst>
                <a:tab pos="102539" algn="l"/>
              </a:tabLst>
            </a:pPr>
            <a:r>
              <a:rPr sz="496" spc="-3" dirty="0">
                <a:solidFill>
                  <a:srgbClr val="231F20"/>
                </a:solidFill>
                <a:latin typeface="Gotham Book"/>
                <a:cs typeface="Gotham Book"/>
              </a:rPr>
              <a:t>Have</a:t>
            </a:r>
            <a:r>
              <a:rPr sz="496" spc="-7" dirty="0">
                <a:solidFill>
                  <a:srgbClr val="231F20"/>
                </a:solidFill>
                <a:latin typeface="Gotham Book"/>
                <a:cs typeface="Gotham Book"/>
              </a:rPr>
              <a:t> </a:t>
            </a:r>
            <a:r>
              <a:rPr sz="496" dirty="0">
                <a:solidFill>
                  <a:srgbClr val="231F20"/>
                </a:solidFill>
                <a:latin typeface="Gotham Book"/>
                <a:cs typeface="Gotham Book"/>
              </a:rPr>
              <a:t>different</a:t>
            </a:r>
            <a:r>
              <a:rPr sz="496" spc="-7" dirty="0">
                <a:solidFill>
                  <a:srgbClr val="231F20"/>
                </a:solidFill>
                <a:latin typeface="Gotham Book"/>
                <a:cs typeface="Gotham Book"/>
              </a:rPr>
              <a:t> </a:t>
            </a:r>
            <a:r>
              <a:rPr sz="496" dirty="0">
                <a:solidFill>
                  <a:srgbClr val="231F20"/>
                </a:solidFill>
                <a:latin typeface="Gotham Book"/>
                <a:cs typeface="Gotham Book"/>
              </a:rPr>
              <a:t>expectations.</a:t>
            </a:r>
            <a:endParaRPr sz="496">
              <a:latin typeface="Gotham Book"/>
              <a:cs typeface="Gotham Book"/>
            </a:endParaRPr>
          </a:p>
        </p:txBody>
      </p:sp>
      <p:sp>
        <p:nvSpPr>
          <p:cNvPr id="8" name="object 8"/>
          <p:cNvSpPr/>
          <p:nvPr/>
        </p:nvSpPr>
        <p:spPr>
          <a:xfrm>
            <a:off x="3626461" y="289427"/>
            <a:ext cx="2442322" cy="1080387"/>
          </a:xfrm>
          <a:custGeom>
            <a:avLst/>
            <a:gdLst/>
            <a:ahLst/>
            <a:cxnLst/>
            <a:rect l="l" t="t" r="r" b="b"/>
            <a:pathLst>
              <a:path w="3690620" h="1632585">
                <a:moveTo>
                  <a:pt x="54292" y="0"/>
                </a:moveTo>
                <a:lnTo>
                  <a:pt x="33159" y="4266"/>
                </a:lnTo>
                <a:lnTo>
                  <a:pt x="15901" y="15901"/>
                </a:lnTo>
                <a:lnTo>
                  <a:pt x="4266" y="33159"/>
                </a:lnTo>
                <a:lnTo>
                  <a:pt x="0" y="54292"/>
                </a:lnTo>
                <a:lnTo>
                  <a:pt x="0" y="1578013"/>
                </a:lnTo>
                <a:lnTo>
                  <a:pt x="4266" y="1599144"/>
                </a:lnTo>
                <a:lnTo>
                  <a:pt x="15901" y="1616397"/>
                </a:lnTo>
                <a:lnTo>
                  <a:pt x="33159" y="1628028"/>
                </a:lnTo>
                <a:lnTo>
                  <a:pt x="54292" y="1632292"/>
                </a:lnTo>
                <a:lnTo>
                  <a:pt x="3636200" y="1632292"/>
                </a:lnTo>
                <a:lnTo>
                  <a:pt x="3657333" y="1628028"/>
                </a:lnTo>
                <a:lnTo>
                  <a:pt x="3674591" y="1616397"/>
                </a:lnTo>
                <a:lnTo>
                  <a:pt x="3686226" y="1599144"/>
                </a:lnTo>
                <a:lnTo>
                  <a:pt x="3690492" y="1578013"/>
                </a:lnTo>
                <a:lnTo>
                  <a:pt x="3690492" y="54292"/>
                </a:lnTo>
                <a:lnTo>
                  <a:pt x="3686226" y="33159"/>
                </a:lnTo>
                <a:lnTo>
                  <a:pt x="3674591" y="15901"/>
                </a:lnTo>
                <a:lnTo>
                  <a:pt x="3657333" y="4266"/>
                </a:lnTo>
                <a:lnTo>
                  <a:pt x="3636200" y="0"/>
                </a:lnTo>
                <a:lnTo>
                  <a:pt x="54292" y="0"/>
                </a:lnTo>
                <a:close/>
              </a:path>
            </a:pathLst>
          </a:custGeom>
          <a:ln w="12064">
            <a:solidFill>
              <a:srgbClr val="221F1F"/>
            </a:solidFill>
          </a:ln>
        </p:spPr>
        <p:txBody>
          <a:bodyPr wrap="square" lIns="0" tIns="0" rIns="0" bIns="0" rtlCol="0"/>
          <a:lstStyle/>
          <a:p>
            <a:endParaRPr sz="1191"/>
          </a:p>
        </p:txBody>
      </p:sp>
      <p:sp>
        <p:nvSpPr>
          <p:cNvPr id="9" name="object 9"/>
          <p:cNvSpPr txBox="1"/>
          <p:nvPr/>
        </p:nvSpPr>
        <p:spPr>
          <a:xfrm>
            <a:off x="1718677" y="3419728"/>
            <a:ext cx="1688026" cy="1068605"/>
          </a:xfrm>
          <a:prstGeom prst="rect">
            <a:avLst/>
          </a:prstGeom>
        </p:spPr>
        <p:txBody>
          <a:bodyPr vert="horz" wrap="square" lIns="0" tIns="25633" rIns="0" bIns="0" rtlCol="0">
            <a:spAutoFit/>
          </a:bodyPr>
          <a:lstStyle/>
          <a:p>
            <a:pPr marL="26475">
              <a:spcBef>
                <a:spcPts val="202"/>
              </a:spcBef>
            </a:pPr>
            <a:r>
              <a:rPr sz="629" spc="-3" dirty="0">
                <a:solidFill>
                  <a:srgbClr val="231F20"/>
                </a:solidFill>
                <a:latin typeface="Gotham Book"/>
                <a:cs typeface="Gotham Book"/>
              </a:rPr>
              <a:t>Baseline/Green</a:t>
            </a:r>
            <a:r>
              <a:rPr sz="629" spc="-13" dirty="0">
                <a:solidFill>
                  <a:srgbClr val="231F20"/>
                </a:solidFill>
                <a:latin typeface="Gotham Book"/>
                <a:cs typeface="Gotham Book"/>
              </a:rPr>
              <a:t> </a:t>
            </a:r>
            <a:r>
              <a:rPr sz="629" spc="-7" dirty="0">
                <a:solidFill>
                  <a:srgbClr val="231F20"/>
                </a:solidFill>
                <a:latin typeface="Gotham Book"/>
                <a:cs typeface="Gotham Book"/>
              </a:rPr>
              <a:t>Zone</a:t>
            </a:r>
            <a:endParaRPr sz="629">
              <a:latin typeface="Gotham Book"/>
              <a:cs typeface="Gotham Book"/>
            </a:endParaRPr>
          </a:p>
          <a:p>
            <a:pPr marL="26475" marR="40343">
              <a:lnSpc>
                <a:spcPct val="101299"/>
              </a:lnSpc>
              <a:spcBef>
                <a:spcPts val="113"/>
              </a:spcBef>
            </a:pPr>
            <a:r>
              <a:rPr sz="496" spc="3" dirty="0">
                <a:solidFill>
                  <a:srgbClr val="231F20"/>
                </a:solidFill>
                <a:latin typeface="Gotham Book"/>
                <a:cs typeface="Gotham Book"/>
              </a:rPr>
              <a:t>Baseline </a:t>
            </a:r>
            <a:r>
              <a:rPr sz="496" dirty="0">
                <a:solidFill>
                  <a:srgbClr val="231F20"/>
                </a:solidFill>
                <a:latin typeface="Gotham Book"/>
                <a:cs typeface="Gotham Book"/>
              </a:rPr>
              <a:t>behavior is behavior that is </a:t>
            </a:r>
            <a:r>
              <a:rPr sz="496" spc="3" dirty="0">
                <a:solidFill>
                  <a:srgbClr val="231F20"/>
                </a:solidFill>
                <a:latin typeface="Gotham Book"/>
                <a:cs typeface="Gotham Book"/>
              </a:rPr>
              <a:t>“normal” or </a:t>
            </a:r>
            <a:r>
              <a:rPr sz="496" spc="7" dirty="0">
                <a:solidFill>
                  <a:srgbClr val="231F20"/>
                </a:solidFill>
                <a:latin typeface="Gotham Book"/>
                <a:cs typeface="Gotham Book"/>
              </a:rPr>
              <a:t> </a:t>
            </a:r>
            <a:r>
              <a:rPr sz="496" dirty="0">
                <a:solidFill>
                  <a:srgbClr val="231F20"/>
                </a:solidFill>
                <a:latin typeface="Gotham Book"/>
                <a:cs typeface="Gotham Book"/>
              </a:rPr>
              <a:t>typical. It </a:t>
            </a:r>
            <a:r>
              <a:rPr sz="496" spc="3" dirty="0">
                <a:solidFill>
                  <a:srgbClr val="231F20"/>
                </a:solidFill>
                <a:latin typeface="Gotham Book"/>
                <a:cs typeface="Gotham Book"/>
              </a:rPr>
              <a:t>looks </a:t>
            </a:r>
            <a:r>
              <a:rPr sz="496" dirty="0">
                <a:solidFill>
                  <a:srgbClr val="231F20"/>
                </a:solidFill>
                <a:latin typeface="Gotham Book"/>
                <a:cs typeface="Gotham Book"/>
              </a:rPr>
              <a:t>different for </a:t>
            </a:r>
            <a:r>
              <a:rPr sz="496" spc="-3" dirty="0">
                <a:solidFill>
                  <a:srgbClr val="231F20"/>
                </a:solidFill>
                <a:latin typeface="Gotham Book"/>
                <a:cs typeface="Gotham Book"/>
              </a:rPr>
              <a:t>everyone. </a:t>
            </a:r>
            <a:r>
              <a:rPr sz="496" dirty="0">
                <a:solidFill>
                  <a:srgbClr val="231F20"/>
                </a:solidFill>
                <a:latin typeface="Gotham Book"/>
                <a:cs typeface="Gotham Book"/>
              </a:rPr>
              <a:t>This is </a:t>
            </a:r>
            <a:r>
              <a:rPr sz="496" spc="3" dirty="0">
                <a:solidFill>
                  <a:srgbClr val="231F20"/>
                </a:solidFill>
                <a:latin typeface="Gotham Book"/>
                <a:cs typeface="Gotham Book"/>
              </a:rPr>
              <a:t>the </a:t>
            </a:r>
            <a:r>
              <a:rPr sz="496" spc="7" dirty="0">
                <a:solidFill>
                  <a:srgbClr val="231F20"/>
                </a:solidFill>
                <a:latin typeface="Gotham Book"/>
                <a:cs typeface="Gotham Book"/>
              </a:rPr>
              <a:t> </a:t>
            </a:r>
            <a:r>
              <a:rPr sz="496" dirty="0">
                <a:solidFill>
                  <a:srgbClr val="231F20"/>
                </a:solidFill>
                <a:latin typeface="Gotham Book"/>
                <a:cs typeface="Gotham Book"/>
              </a:rPr>
              <a:t>best </a:t>
            </a:r>
            <a:r>
              <a:rPr sz="496" spc="3" dirty="0">
                <a:solidFill>
                  <a:srgbClr val="231F20"/>
                </a:solidFill>
                <a:latin typeface="Gotham Book"/>
                <a:cs typeface="Gotham Book"/>
              </a:rPr>
              <a:t>time </a:t>
            </a:r>
            <a:r>
              <a:rPr sz="496" spc="-3" dirty="0">
                <a:solidFill>
                  <a:srgbClr val="231F20"/>
                </a:solidFill>
                <a:latin typeface="Gotham Book"/>
                <a:cs typeface="Gotham Book"/>
              </a:rPr>
              <a:t>to </a:t>
            </a:r>
            <a:r>
              <a:rPr sz="496" dirty="0">
                <a:solidFill>
                  <a:srgbClr val="231F20"/>
                </a:solidFill>
                <a:latin typeface="Gotham Book"/>
                <a:cs typeface="Gotham Book"/>
              </a:rPr>
              <a:t>talk </a:t>
            </a:r>
            <a:r>
              <a:rPr sz="496" spc="3" dirty="0">
                <a:solidFill>
                  <a:srgbClr val="231F20"/>
                </a:solidFill>
                <a:latin typeface="Gotham Book"/>
                <a:cs typeface="Gotham Book"/>
              </a:rPr>
              <a:t>about </a:t>
            </a:r>
            <a:r>
              <a:rPr sz="496" dirty="0">
                <a:solidFill>
                  <a:srgbClr val="231F20"/>
                </a:solidFill>
                <a:latin typeface="Gotham Book"/>
                <a:cs typeface="Gotham Book"/>
              </a:rPr>
              <a:t>difficult topics, </a:t>
            </a:r>
            <a:r>
              <a:rPr sz="496" spc="3" dirty="0">
                <a:solidFill>
                  <a:srgbClr val="231F20"/>
                </a:solidFill>
                <a:latin typeface="Gotham Book"/>
                <a:cs typeface="Gotham Book"/>
              </a:rPr>
              <a:t>such as </a:t>
            </a:r>
            <a:r>
              <a:rPr sz="496" dirty="0">
                <a:solidFill>
                  <a:srgbClr val="231F20"/>
                </a:solidFill>
                <a:latin typeface="Gotham Book"/>
                <a:cs typeface="Gotham Book"/>
              </a:rPr>
              <a:t>new </a:t>
            </a:r>
            <a:r>
              <a:rPr sz="496" spc="-139" dirty="0">
                <a:solidFill>
                  <a:srgbClr val="231F20"/>
                </a:solidFill>
                <a:latin typeface="Gotham Book"/>
                <a:cs typeface="Gotham Book"/>
              </a:rPr>
              <a:t> </a:t>
            </a:r>
            <a:r>
              <a:rPr sz="496" dirty="0">
                <a:solidFill>
                  <a:srgbClr val="231F20"/>
                </a:solidFill>
                <a:latin typeface="Gotham Book"/>
                <a:cs typeface="Gotham Book"/>
              </a:rPr>
              <a:t>rules</a:t>
            </a:r>
            <a:r>
              <a:rPr sz="496" spc="-3" dirty="0">
                <a:solidFill>
                  <a:srgbClr val="231F20"/>
                </a:solidFill>
                <a:latin typeface="Gotham Book"/>
                <a:cs typeface="Gotham Book"/>
              </a:rPr>
              <a:t> </a:t>
            </a:r>
            <a:r>
              <a:rPr sz="496" spc="3" dirty="0">
                <a:solidFill>
                  <a:srgbClr val="231F20"/>
                </a:solidFill>
                <a:latin typeface="Gotham Book"/>
                <a:cs typeface="Gotham Book"/>
              </a:rPr>
              <a:t>and</a:t>
            </a:r>
            <a:r>
              <a:rPr sz="496" dirty="0">
                <a:solidFill>
                  <a:srgbClr val="231F20"/>
                </a:solidFill>
                <a:latin typeface="Gotham Book"/>
                <a:cs typeface="Gotham Book"/>
              </a:rPr>
              <a:t> new </a:t>
            </a:r>
            <a:r>
              <a:rPr sz="496" spc="3" dirty="0">
                <a:solidFill>
                  <a:srgbClr val="231F20"/>
                </a:solidFill>
                <a:latin typeface="Gotham Book"/>
                <a:cs typeface="Gotham Book"/>
              </a:rPr>
              <a:t>schedules.</a:t>
            </a:r>
            <a:endParaRPr sz="496">
              <a:latin typeface="Gotham Book"/>
              <a:cs typeface="Gotham Book"/>
            </a:endParaRPr>
          </a:p>
          <a:p>
            <a:pPr marL="26475">
              <a:spcBef>
                <a:spcPts val="142"/>
              </a:spcBef>
            </a:pPr>
            <a:r>
              <a:rPr sz="496" spc="-60" dirty="0">
                <a:solidFill>
                  <a:srgbClr val="231F20"/>
                </a:solidFill>
                <a:latin typeface="Gotham Book"/>
                <a:cs typeface="Gotham Book"/>
              </a:rPr>
              <a:t>T</a:t>
            </a:r>
            <a:r>
              <a:rPr sz="496" spc="3" dirty="0">
                <a:solidFill>
                  <a:srgbClr val="231F20"/>
                </a:solidFill>
                <a:latin typeface="Gotham Book"/>
                <a:cs typeface="Gotham Book"/>
              </a:rPr>
              <a:t>o</a:t>
            </a:r>
            <a:r>
              <a:rPr sz="496" dirty="0">
                <a:solidFill>
                  <a:srgbClr val="231F20"/>
                </a:solidFill>
                <a:latin typeface="Gotham Book"/>
                <a:cs typeface="Gotham Book"/>
              </a:rPr>
              <a:t> </a:t>
            </a:r>
            <a:r>
              <a:rPr sz="496" spc="3" dirty="0">
                <a:solidFill>
                  <a:srgbClr val="231F20"/>
                </a:solidFill>
                <a:latin typeface="Gotham Book"/>
                <a:cs typeface="Gotham Book"/>
              </a:rPr>
              <a:t>Do:</a:t>
            </a:r>
            <a:endParaRPr sz="496">
              <a:latin typeface="Gotham Book"/>
              <a:cs typeface="Gotham Book"/>
            </a:endParaRPr>
          </a:p>
          <a:p>
            <a:pPr marL="26475" marR="126493">
              <a:lnSpc>
                <a:spcPct val="101299"/>
              </a:lnSpc>
            </a:pPr>
            <a:r>
              <a:rPr sz="496" spc="3" dirty="0">
                <a:solidFill>
                  <a:srgbClr val="231F20"/>
                </a:solidFill>
                <a:latin typeface="Gotham Book"/>
                <a:cs typeface="Gotham Book"/>
              </a:rPr>
              <a:t>Be </a:t>
            </a:r>
            <a:r>
              <a:rPr sz="496" dirty="0">
                <a:solidFill>
                  <a:srgbClr val="231F20"/>
                </a:solidFill>
                <a:latin typeface="Gotham Book"/>
                <a:cs typeface="Gotham Book"/>
              </a:rPr>
              <a:t>proactive: </a:t>
            </a:r>
            <a:r>
              <a:rPr sz="496" spc="-3" dirty="0">
                <a:solidFill>
                  <a:srgbClr val="231F20"/>
                </a:solidFill>
                <a:latin typeface="Gotham Book"/>
                <a:cs typeface="Gotham Book"/>
              </a:rPr>
              <a:t>There </a:t>
            </a:r>
            <a:r>
              <a:rPr sz="496" dirty="0">
                <a:solidFill>
                  <a:srgbClr val="231F20"/>
                </a:solidFill>
                <a:latin typeface="Gotham Book"/>
                <a:cs typeface="Gotham Book"/>
              </a:rPr>
              <a:t>will </a:t>
            </a:r>
            <a:r>
              <a:rPr sz="496" spc="-3" dirty="0">
                <a:solidFill>
                  <a:srgbClr val="231F20"/>
                </a:solidFill>
                <a:latin typeface="Gotham Book"/>
                <a:cs typeface="Gotham Book"/>
              </a:rPr>
              <a:t>always </a:t>
            </a:r>
            <a:r>
              <a:rPr sz="496" spc="3" dirty="0">
                <a:solidFill>
                  <a:srgbClr val="231F20"/>
                </a:solidFill>
                <a:latin typeface="Gotham Book"/>
                <a:cs typeface="Gotham Book"/>
              </a:rPr>
              <a:t>be </a:t>
            </a:r>
            <a:r>
              <a:rPr sz="496" dirty="0">
                <a:solidFill>
                  <a:srgbClr val="231F20"/>
                </a:solidFill>
                <a:latin typeface="Gotham Book"/>
                <a:cs typeface="Gotham Book"/>
              </a:rPr>
              <a:t>problems, </a:t>
            </a:r>
            <a:r>
              <a:rPr sz="496" spc="3" dirty="0">
                <a:solidFill>
                  <a:srgbClr val="231F20"/>
                </a:solidFill>
                <a:latin typeface="Gotham Book"/>
                <a:cs typeface="Gotham Book"/>
              </a:rPr>
              <a:t>but </a:t>
            </a:r>
            <a:r>
              <a:rPr sz="496" spc="-139" dirty="0">
                <a:solidFill>
                  <a:srgbClr val="231F20"/>
                </a:solidFill>
                <a:latin typeface="Gotham Book"/>
                <a:cs typeface="Gotham Book"/>
              </a:rPr>
              <a:t> </a:t>
            </a:r>
            <a:r>
              <a:rPr sz="496" dirty="0">
                <a:solidFill>
                  <a:srgbClr val="231F20"/>
                </a:solidFill>
                <a:latin typeface="Gotham Book"/>
                <a:cs typeface="Gotham Book"/>
              </a:rPr>
              <a:t>there </a:t>
            </a:r>
            <a:r>
              <a:rPr sz="496" spc="-3" dirty="0">
                <a:solidFill>
                  <a:srgbClr val="231F20"/>
                </a:solidFill>
                <a:latin typeface="Gotham Book"/>
                <a:cs typeface="Gotham Book"/>
              </a:rPr>
              <a:t>are</a:t>
            </a:r>
            <a:r>
              <a:rPr sz="496" dirty="0">
                <a:solidFill>
                  <a:srgbClr val="231F20"/>
                </a:solidFill>
                <a:latin typeface="Gotham Book"/>
                <a:cs typeface="Gotham Book"/>
              </a:rPr>
              <a:t> </a:t>
            </a:r>
            <a:r>
              <a:rPr sz="496" spc="-3" dirty="0">
                <a:solidFill>
                  <a:srgbClr val="231F20"/>
                </a:solidFill>
                <a:latin typeface="Gotham Book"/>
                <a:cs typeface="Gotham Book"/>
              </a:rPr>
              <a:t>strategies</a:t>
            </a:r>
            <a:r>
              <a:rPr sz="496" spc="3" dirty="0">
                <a:solidFill>
                  <a:srgbClr val="231F20"/>
                </a:solidFill>
                <a:latin typeface="Gotham Book"/>
                <a:cs typeface="Gotham Book"/>
              </a:rPr>
              <a:t> </a:t>
            </a:r>
            <a:r>
              <a:rPr sz="496" spc="-3" dirty="0">
                <a:solidFill>
                  <a:srgbClr val="231F20"/>
                </a:solidFill>
                <a:latin typeface="Gotham Book"/>
                <a:cs typeface="Gotham Book"/>
              </a:rPr>
              <a:t>you</a:t>
            </a:r>
            <a:r>
              <a:rPr sz="496" dirty="0">
                <a:solidFill>
                  <a:srgbClr val="231F20"/>
                </a:solidFill>
                <a:latin typeface="Gotham Book"/>
                <a:cs typeface="Gotham Book"/>
              </a:rPr>
              <a:t> </a:t>
            </a:r>
            <a:r>
              <a:rPr sz="496" spc="3" dirty="0">
                <a:solidFill>
                  <a:srgbClr val="231F20"/>
                </a:solidFill>
                <a:latin typeface="Gotham Book"/>
                <a:cs typeface="Gotham Book"/>
              </a:rPr>
              <a:t>can use</a:t>
            </a:r>
            <a:r>
              <a:rPr sz="496" dirty="0">
                <a:solidFill>
                  <a:srgbClr val="231F20"/>
                </a:solidFill>
                <a:latin typeface="Gotham Book"/>
                <a:cs typeface="Gotham Book"/>
              </a:rPr>
              <a:t> </a:t>
            </a:r>
            <a:r>
              <a:rPr sz="496" spc="-3" dirty="0">
                <a:solidFill>
                  <a:srgbClr val="231F20"/>
                </a:solidFill>
                <a:latin typeface="Gotham Book"/>
                <a:cs typeface="Gotham Book"/>
              </a:rPr>
              <a:t>to</a:t>
            </a:r>
            <a:r>
              <a:rPr sz="496" spc="3" dirty="0">
                <a:solidFill>
                  <a:srgbClr val="231F20"/>
                </a:solidFill>
                <a:latin typeface="Gotham Book"/>
                <a:cs typeface="Gotham Book"/>
              </a:rPr>
              <a:t> </a:t>
            </a:r>
            <a:r>
              <a:rPr sz="496" spc="-3" dirty="0">
                <a:solidFill>
                  <a:srgbClr val="231F20"/>
                </a:solidFill>
                <a:latin typeface="Gotham Book"/>
                <a:cs typeface="Gotham Book"/>
              </a:rPr>
              <a:t>reduce</a:t>
            </a:r>
            <a:r>
              <a:rPr sz="496" dirty="0">
                <a:solidFill>
                  <a:srgbClr val="231F20"/>
                </a:solidFill>
                <a:latin typeface="Gotham Book"/>
                <a:cs typeface="Gotham Book"/>
              </a:rPr>
              <a:t> </a:t>
            </a:r>
            <a:r>
              <a:rPr sz="496" spc="3" dirty="0">
                <a:solidFill>
                  <a:srgbClr val="231F20"/>
                </a:solidFill>
                <a:latin typeface="Gotham Book"/>
                <a:cs typeface="Gotham Book"/>
              </a:rPr>
              <a:t>them.</a:t>
            </a:r>
            <a:endParaRPr sz="496">
              <a:latin typeface="Gotham Book"/>
              <a:cs typeface="Gotham Book"/>
            </a:endParaRPr>
          </a:p>
          <a:p>
            <a:pPr marL="102119" indent="-76064">
              <a:spcBef>
                <a:spcPts val="7"/>
              </a:spcBef>
              <a:buChar char="•"/>
              <a:tabLst>
                <a:tab pos="102539" algn="l"/>
              </a:tabLst>
            </a:pPr>
            <a:r>
              <a:rPr sz="496" dirty="0">
                <a:solidFill>
                  <a:srgbClr val="231F20"/>
                </a:solidFill>
                <a:latin typeface="Gotham Book"/>
                <a:cs typeface="Gotham Book"/>
              </a:rPr>
              <a:t>Problem</a:t>
            </a:r>
            <a:r>
              <a:rPr sz="496" spc="-10" dirty="0">
                <a:solidFill>
                  <a:srgbClr val="231F20"/>
                </a:solidFill>
                <a:latin typeface="Gotham Book"/>
                <a:cs typeface="Gotham Book"/>
              </a:rPr>
              <a:t> </a:t>
            </a:r>
            <a:r>
              <a:rPr sz="496" spc="-3" dirty="0">
                <a:solidFill>
                  <a:srgbClr val="231F20"/>
                </a:solidFill>
                <a:latin typeface="Gotham Book"/>
                <a:cs typeface="Gotham Book"/>
              </a:rPr>
              <a:t>solve.</a:t>
            </a:r>
            <a:endParaRPr sz="496">
              <a:latin typeface="Gotham Book"/>
              <a:cs typeface="Gotham Book"/>
            </a:endParaRPr>
          </a:p>
          <a:p>
            <a:pPr marL="102119" indent="-76064">
              <a:spcBef>
                <a:spcPts val="10"/>
              </a:spcBef>
              <a:buChar char="•"/>
              <a:tabLst>
                <a:tab pos="102539" algn="l"/>
              </a:tabLst>
            </a:pPr>
            <a:r>
              <a:rPr sz="496" dirty="0">
                <a:solidFill>
                  <a:srgbClr val="231F20"/>
                </a:solidFill>
                <a:latin typeface="Gotham Book"/>
                <a:cs typeface="Gotham Book"/>
              </a:rPr>
              <a:t>Practice</a:t>
            </a:r>
            <a:r>
              <a:rPr sz="496" spc="-3" dirty="0">
                <a:solidFill>
                  <a:srgbClr val="231F20"/>
                </a:solidFill>
                <a:latin typeface="Gotham Book"/>
                <a:cs typeface="Gotham Book"/>
              </a:rPr>
              <a:t> </a:t>
            </a:r>
            <a:r>
              <a:rPr sz="496" spc="3" dirty="0">
                <a:solidFill>
                  <a:srgbClr val="231F20"/>
                </a:solidFill>
                <a:latin typeface="Gotham Book"/>
                <a:cs typeface="Gotham Book"/>
              </a:rPr>
              <a:t>and</a:t>
            </a:r>
            <a:r>
              <a:rPr sz="496" spc="-3" dirty="0">
                <a:solidFill>
                  <a:srgbClr val="231F20"/>
                </a:solidFill>
                <a:latin typeface="Gotham Book"/>
                <a:cs typeface="Gotham Book"/>
              </a:rPr>
              <a:t> </a:t>
            </a:r>
            <a:r>
              <a:rPr sz="496" spc="3" dirty="0">
                <a:solidFill>
                  <a:srgbClr val="231F20"/>
                </a:solidFill>
                <a:latin typeface="Gotham Book"/>
                <a:cs typeface="Gotham Book"/>
              </a:rPr>
              <a:t>model</a:t>
            </a:r>
            <a:r>
              <a:rPr sz="496" spc="-3" dirty="0">
                <a:solidFill>
                  <a:srgbClr val="231F20"/>
                </a:solidFill>
                <a:latin typeface="Gotham Book"/>
                <a:cs typeface="Gotham Book"/>
              </a:rPr>
              <a:t> </a:t>
            </a:r>
            <a:r>
              <a:rPr sz="496" dirty="0">
                <a:solidFill>
                  <a:srgbClr val="231F20"/>
                </a:solidFill>
                <a:latin typeface="Gotham Book"/>
                <a:cs typeface="Gotham Book"/>
              </a:rPr>
              <a:t>coping</a:t>
            </a:r>
            <a:r>
              <a:rPr sz="496" spc="-3" dirty="0">
                <a:solidFill>
                  <a:srgbClr val="231F20"/>
                </a:solidFill>
                <a:latin typeface="Gotham Book"/>
                <a:cs typeface="Gotham Book"/>
              </a:rPr>
              <a:t> </a:t>
            </a:r>
            <a:r>
              <a:rPr sz="496" dirty="0">
                <a:solidFill>
                  <a:srgbClr val="231F20"/>
                </a:solidFill>
                <a:latin typeface="Gotham Book"/>
                <a:cs typeface="Gotham Book"/>
              </a:rPr>
              <a:t>skills.</a:t>
            </a:r>
            <a:endParaRPr sz="496">
              <a:latin typeface="Gotham Book"/>
              <a:cs typeface="Gotham Book"/>
            </a:endParaRPr>
          </a:p>
          <a:p>
            <a:pPr marL="102119" indent="-76064">
              <a:spcBef>
                <a:spcPts val="7"/>
              </a:spcBef>
              <a:buChar char="•"/>
              <a:tabLst>
                <a:tab pos="102539" algn="l"/>
              </a:tabLst>
            </a:pPr>
            <a:r>
              <a:rPr sz="496" dirty="0">
                <a:solidFill>
                  <a:srgbClr val="231F20"/>
                </a:solidFill>
                <a:latin typeface="Gotham Book"/>
                <a:cs typeface="Gotham Book"/>
              </a:rPr>
              <a:t>Safe</a:t>
            </a:r>
            <a:r>
              <a:rPr sz="496" spc="-7" dirty="0">
                <a:solidFill>
                  <a:srgbClr val="231F20"/>
                </a:solidFill>
                <a:latin typeface="Gotham Book"/>
                <a:cs typeface="Gotham Book"/>
              </a:rPr>
              <a:t> </a:t>
            </a:r>
            <a:r>
              <a:rPr sz="496" dirty="0">
                <a:solidFill>
                  <a:srgbClr val="231F20"/>
                </a:solidFill>
                <a:latin typeface="Gotham Book"/>
                <a:cs typeface="Gotham Book"/>
              </a:rPr>
              <a:t>proof</a:t>
            </a:r>
            <a:r>
              <a:rPr sz="496" spc="-3" dirty="0">
                <a:solidFill>
                  <a:srgbClr val="231F20"/>
                </a:solidFill>
                <a:latin typeface="Gotham Book"/>
                <a:cs typeface="Gotham Book"/>
              </a:rPr>
              <a:t> your </a:t>
            </a:r>
            <a:r>
              <a:rPr sz="496" dirty="0">
                <a:solidFill>
                  <a:srgbClr val="231F20"/>
                </a:solidFill>
                <a:latin typeface="Gotham Book"/>
                <a:cs typeface="Gotham Book"/>
              </a:rPr>
              <a:t>home.</a:t>
            </a:r>
            <a:endParaRPr sz="496">
              <a:latin typeface="Gotham Book"/>
              <a:cs typeface="Gotham Book"/>
            </a:endParaRPr>
          </a:p>
          <a:p>
            <a:pPr marL="102119" indent="-76064">
              <a:spcBef>
                <a:spcPts val="10"/>
              </a:spcBef>
              <a:buChar char="•"/>
              <a:tabLst>
                <a:tab pos="102539" algn="l"/>
              </a:tabLst>
            </a:pPr>
            <a:r>
              <a:rPr sz="496" spc="3" dirty="0">
                <a:solidFill>
                  <a:srgbClr val="231F20"/>
                </a:solidFill>
                <a:latin typeface="Gotham Book"/>
                <a:cs typeface="Gotham Book"/>
              </a:rPr>
              <a:t>Use</a:t>
            </a:r>
            <a:r>
              <a:rPr sz="496" spc="-7" dirty="0">
                <a:solidFill>
                  <a:srgbClr val="231F20"/>
                </a:solidFill>
                <a:latin typeface="Gotham Book"/>
                <a:cs typeface="Gotham Book"/>
              </a:rPr>
              <a:t> </a:t>
            </a:r>
            <a:r>
              <a:rPr sz="496" spc="3" dirty="0">
                <a:solidFill>
                  <a:srgbClr val="231F20"/>
                </a:solidFill>
                <a:latin typeface="Gotham Book"/>
                <a:cs typeface="Gotham Book"/>
              </a:rPr>
              <a:t>and</a:t>
            </a:r>
            <a:r>
              <a:rPr sz="496" spc="-3" dirty="0">
                <a:solidFill>
                  <a:srgbClr val="231F20"/>
                </a:solidFill>
                <a:latin typeface="Gotham Book"/>
                <a:cs typeface="Gotham Book"/>
              </a:rPr>
              <a:t> </a:t>
            </a:r>
            <a:r>
              <a:rPr sz="496" dirty="0">
                <a:solidFill>
                  <a:srgbClr val="231F20"/>
                </a:solidFill>
                <a:latin typeface="Gotham Book"/>
                <a:cs typeface="Gotham Book"/>
              </a:rPr>
              <a:t>update</a:t>
            </a:r>
            <a:r>
              <a:rPr sz="496" spc="-3" dirty="0">
                <a:solidFill>
                  <a:srgbClr val="231F20"/>
                </a:solidFill>
                <a:latin typeface="Gotham Book"/>
                <a:cs typeface="Gotham Book"/>
              </a:rPr>
              <a:t> </a:t>
            </a:r>
            <a:r>
              <a:rPr sz="496" spc="3" dirty="0">
                <a:solidFill>
                  <a:srgbClr val="231F20"/>
                </a:solidFill>
                <a:latin typeface="Gotham Book"/>
                <a:cs typeface="Gotham Book"/>
              </a:rPr>
              <a:t>the</a:t>
            </a:r>
            <a:r>
              <a:rPr sz="496" spc="-3" dirty="0">
                <a:solidFill>
                  <a:srgbClr val="231F20"/>
                </a:solidFill>
                <a:latin typeface="Gotham Book"/>
                <a:cs typeface="Gotham Book"/>
              </a:rPr>
              <a:t> </a:t>
            </a:r>
            <a:r>
              <a:rPr sz="496" dirty="0">
                <a:solidFill>
                  <a:srgbClr val="231F20"/>
                </a:solidFill>
                <a:latin typeface="Gotham Book"/>
                <a:cs typeface="Gotham Book"/>
              </a:rPr>
              <a:t>Coping</a:t>
            </a:r>
            <a:r>
              <a:rPr sz="496" spc="-3" dirty="0">
                <a:solidFill>
                  <a:srgbClr val="231F20"/>
                </a:solidFill>
                <a:latin typeface="Gotham Book"/>
                <a:cs typeface="Gotham Book"/>
              </a:rPr>
              <a:t> </a:t>
            </a:r>
            <a:r>
              <a:rPr sz="496" dirty="0">
                <a:solidFill>
                  <a:srgbClr val="231F20"/>
                </a:solidFill>
                <a:latin typeface="Gotham Book"/>
                <a:cs typeface="Gotham Book"/>
              </a:rPr>
              <a:t>Card.</a:t>
            </a:r>
            <a:endParaRPr sz="496">
              <a:latin typeface="Gotham Book"/>
              <a:cs typeface="Gotham Book"/>
            </a:endParaRPr>
          </a:p>
          <a:p>
            <a:pPr marL="102119" indent="-76064">
              <a:spcBef>
                <a:spcPts val="7"/>
              </a:spcBef>
              <a:buChar char="•"/>
              <a:tabLst>
                <a:tab pos="102539" algn="l"/>
              </a:tabLst>
            </a:pPr>
            <a:r>
              <a:rPr sz="496" spc="-3" dirty="0">
                <a:solidFill>
                  <a:srgbClr val="231F20"/>
                </a:solidFill>
                <a:latin typeface="Gotham Book"/>
                <a:cs typeface="Gotham Book"/>
              </a:rPr>
              <a:t>Create</a:t>
            </a:r>
            <a:r>
              <a:rPr sz="496" spc="-7" dirty="0">
                <a:solidFill>
                  <a:srgbClr val="231F20"/>
                </a:solidFill>
                <a:latin typeface="Gotham Book"/>
                <a:cs typeface="Gotham Book"/>
              </a:rPr>
              <a:t> </a:t>
            </a:r>
            <a:r>
              <a:rPr sz="496" spc="3" dirty="0">
                <a:solidFill>
                  <a:srgbClr val="231F20"/>
                </a:solidFill>
                <a:latin typeface="Gotham Book"/>
                <a:cs typeface="Gotham Book"/>
              </a:rPr>
              <a:t>a</a:t>
            </a:r>
            <a:r>
              <a:rPr sz="496" spc="-3" dirty="0">
                <a:solidFill>
                  <a:srgbClr val="231F20"/>
                </a:solidFill>
                <a:latin typeface="Gotham Book"/>
                <a:cs typeface="Gotham Book"/>
              </a:rPr>
              <a:t> </a:t>
            </a:r>
            <a:r>
              <a:rPr sz="496" dirty="0">
                <a:solidFill>
                  <a:srgbClr val="231F20"/>
                </a:solidFill>
                <a:latin typeface="Gotham Book"/>
                <a:cs typeface="Gotham Book"/>
              </a:rPr>
              <a:t>Safety</a:t>
            </a:r>
            <a:r>
              <a:rPr sz="496" spc="-3" dirty="0">
                <a:solidFill>
                  <a:srgbClr val="231F20"/>
                </a:solidFill>
                <a:latin typeface="Gotham Book"/>
                <a:cs typeface="Gotham Book"/>
              </a:rPr>
              <a:t> </a:t>
            </a:r>
            <a:r>
              <a:rPr sz="496" dirty="0">
                <a:solidFill>
                  <a:srgbClr val="231F20"/>
                </a:solidFill>
                <a:latin typeface="Gotham Book"/>
                <a:cs typeface="Gotham Book"/>
              </a:rPr>
              <a:t>Plan.</a:t>
            </a:r>
            <a:endParaRPr sz="496">
              <a:latin typeface="Gotham Book"/>
              <a:cs typeface="Gotham Book"/>
            </a:endParaRPr>
          </a:p>
        </p:txBody>
      </p:sp>
      <p:sp>
        <p:nvSpPr>
          <p:cNvPr id="10" name="object 10"/>
          <p:cNvSpPr/>
          <p:nvPr/>
        </p:nvSpPr>
        <p:spPr>
          <a:xfrm>
            <a:off x="1709424" y="3425738"/>
            <a:ext cx="1706516" cy="1117366"/>
          </a:xfrm>
          <a:custGeom>
            <a:avLst/>
            <a:gdLst/>
            <a:ahLst/>
            <a:cxnLst/>
            <a:rect l="l" t="t" r="r" b="b"/>
            <a:pathLst>
              <a:path w="2578735" h="1688465">
                <a:moveTo>
                  <a:pt x="54292" y="0"/>
                </a:moveTo>
                <a:lnTo>
                  <a:pt x="33159" y="4266"/>
                </a:lnTo>
                <a:lnTo>
                  <a:pt x="15901" y="15901"/>
                </a:lnTo>
                <a:lnTo>
                  <a:pt x="4266" y="33159"/>
                </a:lnTo>
                <a:lnTo>
                  <a:pt x="0" y="54292"/>
                </a:lnTo>
                <a:lnTo>
                  <a:pt x="0" y="1633702"/>
                </a:lnTo>
                <a:lnTo>
                  <a:pt x="4266" y="1654835"/>
                </a:lnTo>
                <a:lnTo>
                  <a:pt x="15901" y="1672093"/>
                </a:lnTo>
                <a:lnTo>
                  <a:pt x="33159" y="1683728"/>
                </a:lnTo>
                <a:lnTo>
                  <a:pt x="54292" y="1687995"/>
                </a:lnTo>
                <a:lnTo>
                  <a:pt x="2524442" y="1687995"/>
                </a:lnTo>
                <a:lnTo>
                  <a:pt x="2545575" y="1683728"/>
                </a:lnTo>
                <a:lnTo>
                  <a:pt x="2562833" y="1672093"/>
                </a:lnTo>
                <a:lnTo>
                  <a:pt x="2574468" y="1654835"/>
                </a:lnTo>
                <a:lnTo>
                  <a:pt x="2578735" y="1633702"/>
                </a:lnTo>
                <a:lnTo>
                  <a:pt x="2578735" y="54292"/>
                </a:lnTo>
                <a:lnTo>
                  <a:pt x="2574468" y="33159"/>
                </a:lnTo>
                <a:lnTo>
                  <a:pt x="2562833" y="15901"/>
                </a:lnTo>
                <a:lnTo>
                  <a:pt x="2545575" y="4266"/>
                </a:lnTo>
                <a:lnTo>
                  <a:pt x="2524442" y="0"/>
                </a:lnTo>
                <a:lnTo>
                  <a:pt x="54292" y="0"/>
                </a:lnTo>
                <a:close/>
              </a:path>
            </a:pathLst>
          </a:custGeom>
          <a:ln w="12065">
            <a:solidFill>
              <a:srgbClr val="221F1F"/>
            </a:solidFill>
          </a:ln>
        </p:spPr>
        <p:txBody>
          <a:bodyPr wrap="square" lIns="0" tIns="0" rIns="0" bIns="0" rtlCol="0"/>
          <a:lstStyle/>
          <a:p>
            <a:endParaRPr sz="1191"/>
          </a:p>
        </p:txBody>
      </p:sp>
      <p:sp>
        <p:nvSpPr>
          <p:cNvPr id="11" name="object 11"/>
          <p:cNvSpPr txBox="1"/>
          <p:nvPr/>
        </p:nvSpPr>
        <p:spPr>
          <a:xfrm>
            <a:off x="6087884" y="3293662"/>
            <a:ext cx="1448080" cy="839311"/>
          </a:xfrm>
          <a:prstGeom prst="rect">
            <a:avLst/>
          </a:prstGeom>
        </p:spPr>
        <p:txBody>
          <a:bodyPr vert="horz" wrap="square" lIns="0" tIns="25633" rIns="0" bIns="0" rtlCol="0">
            <a:spAutoFit/>
          </a:bodyPr>
          <a:lstStyle/>
          <a:p>
            <a:pPr marL="8405">
              <a:spcBef>
                <a:spcPts val="202"/>
              </a:spcBef>
            </a:pPr>
            <a:r>
              <a:rPr sz="629" spc="-13" dirty="0">
                <a:solidFill>
                  <a:srgbClr val="231F20"/>
                </a:solidFill>
                <a:latin typeface="Gotham Book"/>
                <a:cs typeface="Gotham Book"/>
              </a:rPr>
              <a:t>R</a:t>
            </a:r>
            <a:r>
              <a:rPr sz="629" spc="-7" dirty="0">
                <a:solidFill>
                  <a:srgbClr val="231F20"/>
                </a:solidFill>
                <a:latin typeface="Gotham Book"/>
                <a:cs typeface="Gotham Book"/>
              </a:rPr>
              <a:t>etur</a:t>
            </a:r>
            <a:r>
              <a:rPr sz="629" dirty="0">
                <a:solidFill>
                  <a:srgbClr val="231F20"/>
                </a:solidFill>
                <a:latin typeface="Gotham Book"/>
                <a:cs typeface="Gotham Book"/>
              </a:rPr>
              <a:t>n</a:t>
            </a:r>
            <a:r>
              <a:rPr sz="629" spc="-13" dirty="0">
                <a:solidFill>
                  <a:srgbClr val="231F20"/>
                </a:solidFill>
                <a:latin typeface="Gotham Book"/>
                <a:cs typeface="Gotham Book"/>
              </a:rPr>
              <a:t> </a:t>
            </a:r>
            <a:r>
              <a:rPr sz="629" spc="-86" dirty="0">
                <a:solidFill>
                  <a:srgbClr val="231F20"/>
                </a:solidFill>
                <a:latin typeface="Gotham Book"/>
                <a:cs typeface="Gotham Book"/>
              </a:rPr>
              <a:t>T</a:t>
            </a:r>
            <a:r>
              <a:rPr sz="629" dirty="0">
                <a:solidFill>
                  <a:srgbClr val="231F20"/>
                </a:solidFill>
                <a:latin typeface="Gotham Book"/>
                <a:cs typeface="Gotham Book"/>
              </a:rPr>
              <a:t>o</a:t>
            </a:r>
            <a:r>
              <a:rPr sz="629" spc="-13" dirty="0">
                <a:solidFill>
                  <a:srgbClr val="231F20"/>
                </a:solidFill>
                <a:latin typeface="Gotham Book"/>
                <a:cs typeface="Gotham Book"/>
              </a:rPr>
              <a:t> </a:t>
            </a:r>
            <a:r>
              <a:rPr sz="629" spc="-7" dirty="0">
                <a:solidFill>
                  <a:srgbClr val="231F20"/>
                </a:solidFill>
                <a:latin typeface="Gotham Book"/>
                <a:cs typeface="Gotham Book"/>
              </a:rPr>
              <a:t>Baseline</a:t>
            </a:r>
            <a:r>
              <a:rPr sz="629" spc="-33" dirty="0">
                <a:solidFill>
                  <a:srgbClr val="231F20"/>
                </a:solidFill>
                <a:latin typeface="Gotham Book"/>
                <a:cs typeface="Gotham Book"/>
              </a:rPr>
              <a:t>/</a:t>
            </a:r>
            <a:r>
              <a:rPr sz="629" spc="-7" dirty="0">
                <a:solidFill>
                  <a:srgbClr val="231F20"/>
                </a:solidFill>
                <a:latin typeface="Gotham Book"/>
                <a:cs typeface="Gotham Book"/>
              </a:rPr>
              <a:t>G</a:t>
            </a:r>
            <a:r>
              <a:rPr sz="629" spc="-23" dirty="0">
                <a:solidFill>
                  <a:srgbClr val="231F20"/>
                </a:solidFill>
                <a:latin typeface="Gotham Book"/>
                <a:cs typeface="Gotham Book"/>
              </a:rPr>
              <a:t>r</a:t>
            </a:r>
            <a:r>
              <a:rPr sz="629" spc="-7" dirty="0">
                <a:solidFill>
                  <a:srgbClr val="231F20"/>
                </a:solidFill>
                <a:latin typeface="Gotham Book"/>
                <a:cs typeface="Gotham Book"/>
              </a:rPr>
              <a:t>ee</a:t>
            </a:r>
            <a:r>
              <a:rPr sz="629" dirty="0">
                <a:solidFill>
                  <a:srgbClr val="231F20"/>
                </a:solidFill>
                <a:latin typeface="Gotham Book"/>
                <a:cs typeface="Gotham Book"/>
              </a:rPr>
              <a:t>n</a:t>
            </a:r>
            <a:r>
              <a:rPr sz="629" spc="-13" dirty="0">
                <a:solidFill>
                  <a:srgbClr val="231F20"/>
                </a:solidFill>
                <a:latin typeface="Gotham Book"/>
                <a:cs typeface="Gotham Book"/>
              </a:rPr>
              <a:t> </a:t>
            </a:r>
            <a:r>
              <a:rPr sz="629" spc="-23" dirty="0">
                <a:solidFill>
                  <a:srgbClr val="231F20"/>
                </a:solidFill>
                <a:latin typeface="Gotham Book"/>
                <a:cs typeface="Gotham Book"/>
              </a:rPr>
              <a:t>Z</a:t>
            </a:r>
            <a:r>
              <a:rPr sz="629" spc="-7" dirty="0">
                <a:solidFill>
                  <a:srgbClr val="231F20"/>
                </a:solidFill>
                <a:latin typeface="Gotham Book"/>
                <a:cs typeface="Gotham Book"/>
              </a:rPr>
              <a:t>one</a:t>
            </a:r>
            <a:endParaRPr sz="629">
              <a:latin typeface="Gotham Book"/>
              <a:cs typeface="Gotham Book"/>
            </a:endParaRPr>
          </a:p>
          <a:p>
            <a:pPr marL="8405" marR="517319">
              <a:lnSpc>
                <a:spcPts val="741"/>
              </a:lnSpc>
              <a:spcBef>
                <a:spcPts val="23"/>
              </a:spcBef>
            </a:pPr>
            <a:r>
              <a:rPr sz="496" spc="-13" dirty="0">
                <a:solidFill>
                  <a:srgbClr val="231F20"/>
                </a:solidFill>
                <a:latin typeface="Gotham Book"/>
                <a:cs typeface="Gotham Book"/>
              </a:rPr>
              <a:t>Your </a:t>
            </a:r>
            <a:r>
              <a:rPr sz="496" dirty="0">
                <a:solidFill>
                  <a:srgbClr val="231F20"/>
                </a:solidFill>
                <a:latin typeface="Gotham Book"/>
                <a:cs typeface="Gotham Book"/>
              </a:rPr>
              <a:t>child is </a:t>
            </a:r>
            <a:r>
              <a:rPr sz="496" spc="3" dirty="0">
                <a:solidFill>
                  <a:srgbClr val="231F20"/>
                </a:solidFill>
                <a:latin typeface="Gotham Book"/>
                <a:cs typeface="Gotham Book"/>
              </a:rPr>
              <a:t>calm and </a:t>
            </a:r>
            <a:r>
              <a:rPr sz="496" dirty="0">
                <a:solidFill>
                  <a:srgbClr val="231F20"/>
                </a:solidFill>
                <a:latin typeface="Gotham Book"/>
                <a:cs typeface="Gotham Book"/>
              </a:rPr>
              <a:t>stable. </a:t>
            </a:r>
            <a:r>
              <a:rPr sz="496" spc="-139" dirty="0">
                <a:solidFill>
                  <a:srgbClr val="231F20"/>
                </a:solidFill>
                <a:latin typeface="Gotham Book"/>
                <a:cs typeface="Gotham Book"/>
              </a:rPr>
              <a:t> </a:t>
            </a:r>
            <a:r>
              <a:rPr sz="496" spc="-30" dirty="0">
                <a:solidFill>
                  <a:srgbClr val="231F20"/>
                </a:solidFill>
                <a:latin typeface="Gotham Book"/>
                <a:cs typeface="Gotham Book"/>
              </a:rPr>
              <a:t>To</a:t>
            </a:r>
            <a:r>
              <a:rPr sz="496" spc="-3" dirty="0">
                <a:solidFill>
                  <a:srgbClr val="231F20"/>
                </a:solidFill>
                <a:latin typeface="Gotham Book"/>
                <a:cs typeface="Gotham Book"/>
              </a:rPr>
              <a:t> </a:t>
            </a:r>
            <a:r>
              <a:rPr sz="496" spc="3" dirty="0">
                <a:solidFill>
                  <a:srgbClr val="231F20"/>
                </a:solidFill>
                <a:latin typeface="Gotham Book"/>
                <a:cs typeface="Gotham Book"/>
              </a:rPr>
              <a:t>Do:</a:t>
            </a:r>
            <a:endParaRPr sz="496">
              <a:latin typeface="Gotham Book"/>
              <a:cs typeface="Gotham Book"/>
            </a:endParaRPr>
          </a:p>
          <a:p>
            <a:pPr marL="84049" indent="-75644">
              <a:lnSpc>
                <a:spcPts val="553"/>
              </a:lnSpc>
              <a:buChar char="•"/>
              <a:tabLst>
                <a:tab pos="84049" algn="l"/>
              </a:tabLst>
            </a:pPr>
            <a:r>
              <a:rPr sz="496" dirty="0">
                <a:solidFill>
                  <a:srgbClr val="231F20"/>
                </a:solidFill>
                <a:latin typeface="Gotham Book"/>
                <a:cs typeface="Gotham Book"/>
              </a:rPr>
              <a:t>Discuss</a:t>
            </a:r>
            <a:r>
              <a:rPr sz="496" spc="-3" dirty="0">
                <a:solidFill>
                  <a:srgbClr val="231F20"/>
                </a:solidFill>
                <a:latin typeface="Gotham Book"/>
                <a:cs typeface="Gotham Book"/>
              </a:rPr>
              <a:t> </a:t>
            </a:r>
            <a:r>
              <a:rPr sz="496" spc="3" dirty="0">
                <a:solidFill>
                  <a:srgbClr val="231F20"/>
                </a:solidFill>
                <a:latin typeface="Gotham Book"/>
                <a:cs typeface="Gotham Book"/>
              </a:rPr>
              <a:t>the</a:t>
            </a:r>
            <a:r>
              <a:rPr sz="496" spc="-3" dirty="0">
                <a:solidFill>
                  <a:srgbClr val="231F20"/>
                </a:solidFill>
                <a:latin typeface="Gotham Book"/>
                <a:cs typeface="Gotham Book"/>
              </a:rPr>
              <a:t> </a:t>
            </a:r>
            <a:r>
              <a:rPr sz="496" dirty="0">
                <a:solidFill>
                  <a:srgbClr val="231F20"/>
                </a:solidFill>
                <a:latin typeface="Gotham Book"/>
                <a:cs typeface="Gotham Book"/>
              </a:rPr>
              <a:t>problem: What</a:t>
            </a:r>
            <a:r>
              <a:rPr sz="496" spc="-3" dirty="0">
                <a:solidFill>
                  <a:srgbClr val="231F20"/>
                </a:solidFill>
                <a:latin typeface="Gotham Book"/>
                <a:cs typeface="Gotham Book"/>
              </a:rPr>
              <a:t> </a:t>
            </a:r>
            <a:r>
              <a:rPr sz="496" spc="3" dirty="0">
                <a:solidFill>
                  <a:srgbClr val="231F20"/>
                </a:solidFill>
                <a:latin typeface="Gotham Book"/>
                <a:cs typeface="Gotham Book"/>
              </a:rPr>
              <a:t>happened?</a:t>
            </a:r>
            <a:endParaRPr sz="496">
              <a:latin typeface="Gotham Book"/>
              <a:cs typeface="Gotham Book"/>
            </a:endParaRPr>
          </a:p>
          <a:p>
            <a:pPr marL="84049" marR="3362">
              <a:lnSpc>
                <a:spcPct val="101299"/>
              </a:lnSpc>
            </a:pPr>
            <a:r>
              <a:rPr sz="496" dirty="0">
                <a:solidFill>
                  <a:srgbClr val="231F20"/>
                </a:solidFill>
                <a:latin typeface="Gotham Book"/>
                <a:cs typeface="Gotham Book"/>
              </a:rPr>
              <a:t>What</a:t>
            </a:r>
            <a:r>
              <a:rPr sz="496" spc="-3" dirty="0">
                <a:solidFill>
                  <a:srgbClr val="231F20"/>
                </a:solidFill>
                <a:latin typeface="Gotham Book"/>
                <a:cs typeface="Gotham Book"/>
              </a:rPr>
              <a:t> </a:t>
            </a:r>
            <a:r>
              <a:rPr sz="496" dirty="0">
                <a:solidFill>
                  <a:srgbClr val="231F20"/>
                </a:solidFill>
                <a:latin typeface="Gotham Book"/>
                <a:cs typeface="Gotham Book"/>
              </a:rPr>
              <a:t>started it?</a:t>
            </a:r>
            <a:r>
              <a:rPr sz="496" spc="-3" dirty="0">
                <a:solidFill>
                  <a:srgbClr val="231F20"/>
                </a:solidFill>
                <a:latin typeface="Gotham Book"/>
                <a:cs typeface="Gotham Book"/>
              </a:rPr>
              <a:t> </a:t>
            </a:r>
            <a:r>
              <a:rPr sz="496" dirty="0">
                <a:solidFill>
                  <a:srgbClr val="231F20"/>
                </a:solidFill>
                <a:latin typeface="Gotham Book"/>
                <a:cs typeface="Gotham Book"/>
              </a:rPr>
              <a:t>What could </a:t>
            </a:r>
            <a:r>
              <a:rPr sz="496" spc="-3" dirty="0">
                <a:solidFill>
                  <a:srgbClr val="231F20"/>
                </a:solidFill>
                <a:latin typeface="Gotham Book"/>
                <a:cs typeface="Gotham Book"/>
              </a:rPr>
              <a:t>we </a:t>
            </a:r>
            <a:r>
              <a:rPr sz="496" spc="-7" dirty="0">
                <a:solidFill>
                  <a:srgbClr val="231F20"/>
                </a:solidFill>
                <a:latin typeface="Gotham Book"/>
                <a:cs typeface="Gotham Book"/>
              </a:rPr>
              <a:t>have</a:t>
            </a:r>
            <a:r>
              <a:rPr sz="496" dirty="0">
                <a:solidFill>
                  <a:srgbClr val="231F20"/>
                </a:solidFill>
                <a:latin typeface="Gotham Book"/>
                <a:cs typeface="Gotham Book"/>
              </a:rPr>
              <a:t> </a:t>
            </a:r>
            <a:r>
              <a:rPr sz="496" spc="3" dirty="0">
                <a:solidFill>
                  <a:srgbClr val="231F20"/>
                </a:solidFill>
                <a:latin typeface="Gotham Book"/>
                <a:cs typeface="Gotham Book"/>
              </a:rPr>
              <a:t>done </a:t>
            </a:r>
            <a:r>
              <a:rPr sz="496" spc="-139" dirty="0">
                <a:solidFill>
                  <a:srgbClr val="231F20"/>
                </a:solidFill>
                <a:latin typeface="Gotham Book"/>
                <a:cs typeface="Gotham Book"/>
              </a:rPr>
              <a:t> </a:t>
            </a:r>
            <a:r>
              <a:rPr sz="496" dirty="0">
                <a:solidFill>
                  <a:srgbClr val="231F20"/>
                </a:solidFill>
                <a:latin typeface="Gotham Book"/>
                <a:cs typeface="Gotham Book"/>
              </a:rPr>
              <a:t>differently? (Adult </a:t>
            </a:r>
            <a:r>
              <a:rPr sz="496" spc="3" dirty="0">
                <a:solidFill>
                  <a:srgbClr val="231F20"/>
                </a:solidFill>
                <a:latin typeface="Gotham Book"/>
                <a:cs typeface="Gotham Book"/>
              </a:rPr>
              <a:t>and </a:t>
            </a:r>
            <a:r>
              <a:rPr sz="496" dirty="0">
                <a:solidFill>
                  <a:srgbClr val="231F20"/>
                </a:solidFill>
                <a:latin typeface="Gotham Book"/>
                <a:cs typeface="Gotham Book"/>
              </a:rPr>
              <a:t>child take </a:t>
            </a:r>
            <a:r>
              <a:rPr sz="496" spc="3" dirty="0">
                <a:solidFill>
                  <a:srgbClr val="231F20"/>
                </a:solidFill>
                <a:latin typeface="Gotham Book"/>
                <a:cs typeface="Gotham Book"/>
              </a:rPr>
              <a:t>turns </a:t>
            </a:r>
            <a:r>
              <a:rPr sz="496" spc="7" dirty="0">
                <a:solidFill>
                  <a:srgbClr val="231F20"/>
                </a:solidFill>
                <a:latin typeface="Gotham Book"/>
                <a:cs typeface="Gotham Book"/>
              </a:rPr>
              <a:t> </a:t>
            </a:r>
            <a:r>
              <a:rPr sz="496" spc="3" dirty="0">
                <a:solidFill>
                  <a:srgbClr val="231F20"/>
                </a:solidFill>
                <a:latin typeface="Gotham Book"/>
                <a:cs typeface="Gotham Book"/>
              </a:rPr>
              <a:t>sharing</a:t>
            </a:r>
            <a:r>
              <a:rPr sz="496" spc="-3" dirty="0">
                <a:solidFill>
                  <a:srgbClr val="231F20"/>
                </a:solidFill>
                <a:latin typeface="Gotham Book"/>
                <a:cs typeface="Gotham Book"/>
              </a:rPr>
              <a:t> </a:t>
            </a:r>
            <a:r>
              <a:rPr sz="496" dirty="0">
                <a:solidFill>
                  <a:srgbClr val="231F20"/>
                </a:solidFill>
                <a:latin typeface="Gotham Book"/>
                <a:cs typeface="Gotham Book"/>
              </a:rPr>
              <a:t>their </a:t>
            </a:r>
            <a:r>
              <a:rPr sz="496" spc="3" dirty="0">
                <a:solidFill>
                  <a:srgbClr val="231F20"/>
                </a:solidFill>
                <a:latin typeface="Gotham Book"/>
                <a:cs typeface="Gotham Book"/>
              </a:rPr>
              <a:t>thoughts.)</a:t>
            </a:r>
            <a:endParaRPr sz="496">
              <a:latin typeface="Gotham Book"/>
              <a:cs typeface="Gotham Book"/>
            </a:endParaRPr>
          </a:p>
          <a:p>
            <a:pPr marL="84049" indent="-75644">
              <a:spcBef>
                <a:spcPts val="7"/>
              </a:spcBef>
              <a:buChar char="•"/>
              <a:tabLst>
                <a:tab pos="84049" algn="l"/>
              </a:tabLst>
            </a:pPr>
            <a:r>
              <a:rPr sz="496" spc="-10" dirty="0">
                <a:solidFill>
                  <a:srgbClr val="231F20"/>
                </a:solidFill>
                <a:latin typeface="Gotham Book"/>
                <a:cs typeface="Gotham Book"/>
              </a:rPr>
              <a:t>Teach </a:t>
            </a:r>
            <a:r>
              <a:rPr sz="496" dirty="0">
                <a:solidFill>
                  <a:srgbClr val="231F20"/>
                </a:solidFill>
                <a:latin typeface="Gotham Book"/>
                <a:cs typeface="Gotham Book"/>
              </a:rPr>
              <a:t>new</a:t>
            </a:r>
            <a:r>
              <a:rPr sz="496" spc="-7" dirty="0">
                <a:solidFill>
                  <a:srgbClr val="231F20"/>
                </a:solidFill>
                <a:latin typeface="Gotham Book"/>
                <a:cs typeface="Gotham Book"/>
              </a:rPr>
              <a:t> </a:t>
            </a:r>
            <a:r>
              <a:rPr sz="496" dirty="0">
                <a:solidFill>
                  <a:srgbClr val="231F20"/>
                </a:solidFill>
                <a:latin typeface="Gotham Book"/>
                <a:cs typeface="Gotham Book"/>
              </a:rPr>
              <a:t>skills.</a:t>
            </a:r>
            <a:endParaRPr sz="496">
              <a:latin typeface="Gotham Book"/>
              <a:cs typeface="Gotham Book"/>
            </a:endParaRPr>
          </a:p>
          <a:p>
            <a:pPr marL="84049" indent="-75644">
              <a:spcBef>
                <a:spcPts val="10"/>
              </a:spcBef>
              <a:buChar char="•"/>
              <a:tabLst>
                <a:tab pos="84049" algn="l"/>
              </a:tabLst>
            </a:pPr>
            <a:r>
              <a:rPr sz="496" dirty="0">
                <a:solidFill>
                  <a:srgbClr val="231F20"/>
                </a:solidFill>
                <a:latin typeface="Gotham Book"/>
                <a:cs typeface="Gotham Book"/>
              </a:rPr>
              <a:t>Discuss</a:t>
            </a:r>
            <a:r>
              <a:rPr sz="496" spc="-3" dirty="0">
                <a:solidFill>
                  <a:srgbClr val="231F20"/>
                </a:solidFill>
                <a:latin typeface="Gotham Book"/>
                <a:cs typeface="Gotham Book"/>
              </a:rPr>
              <a:t> </a:t>
            </a:r>
            <a:r>
              <a:rPr sz="496" dirty="0">
                <a:solidFill>
                  <a:srgbClr val="231F20"/>
                </a:solidFill>
                <a:latin typeface="Gotham Book"/>
                <a:cs typeface="Gotham Book"/>
              </a:rPr>
              <a:t>any</a:t>
            </a:r>
            <a:r>
              <a:rPr sz="496" spc="-3" dirty="0">
                <a:solidFill>
                  <a:srgbClr val="231F20"/>
                </a:solidFill>
                <a:latin typeface="Gotham Book"/>
                <a:cs typeface="Gotham Book"/>
              </a:rPr>
              <a:t> </a:t>
            </a:r>
            <a:r>
              <a:rPr sz="496" dirty="0">
                <a:solidFill>
                  <a:srgbClr val="231F20"/>
                </a:solidFill>
                <a:latin typeface="Gotham Book"/>
                <a:cs typeface="Gotham Book"/>
              </a:rPr>
              <a:t>consequences.</a:t>
            </a:r>
            <a:endParaRPr sz="496">
              <a:latin typeface="Gotham Book"/>
              <a:cs typeface="Gotham Book"/>
            </a:endParaRPr>
          </a:p>
          <a:p>
            <a:pPr marL="84049" indent="-75644">
              <a:spcBef>
                <a:spcPts val="7"/>
              </a:spcBef>
              <a:buChar char="•"/>
              <a:tabLst>
                <a:tab pos="84049" algn="l"/>
              </a:tabLst>
            </a:pPr>
            <a:r>
              <a:rPr sz="496" dirty="0">
                <a:solidFill>
                  <a:srgbClr val="231F20"/>
                </a:solidFill>
                <a:latin typeface="Gotham Book"/>
                <a:cs typeface="Gotham Book"/>
              </a:rPr>
              <a:t>Update</a:t>
            </a:r>
            <a:r>
              <a:rPr sz="496" spc="-3" dirty="0">
                <a:solidFill>
                  <a:srgbClr val="231F20"/>
                </a:solidFill>
                <a:latin typeface="Gotham Book"/>
                <a:cs typeface="Gotham Book"/>
              </a:rPr>
              <a:t> </a:t>
            </a:r>
            <a:r>
              <a:rPr sz="496" spc="3" dirty="0">
                <a:solidFill>
                  <a:srgbClr val="231F20"/>
                </a:solidFill>
                <a:latin typeface="Gotham Book"/>
                <a:cs typeface="Gotham Book"/>
              </a:rPr>
              <a:t>the</a:t>
            </a:r>
            <a:r>
              <a:rPr sz="496" spc="-3" dirty="0">
                <a:solidFill>
                  <a:srgbClr val="231F20"/>
                </a:solidFill>
                <a:latin typeface="Gotham Book"/>
                <a:cs typeface="Gotham Book"/>
              </a:rPr>
              <a:t> </a:t>
            </a:r>
            <a:r>
              <a:rPr sz="496" dirty="0">
                <a:solidFill>
                  <a:srgbClr val="231F20"/>
                </a:solidFill>
                <a:latin typeface="Gotham Book"/>
                <a:cs typeface="Gotham Book"/>
              </a:rPr>
              <a:t>Safety</a:t>
            </a:r>
            <a:r>
              <a:rPr sz="496" spc="-3" dirty="0">
                <a:solidFill>
                  <a:srgbClr val="231F20"/>
                </a:solidFill>
                <a:latin typeface="Gotham Book"/>
                <a:cs typeface="Gotham Book"/>
              </a:rPr>
              <a:t> </a:t>
            </a:r>
            <a:r>
              <a:rPr sz="496" spc="3" dirty="0">
                <a:solidFill>
                  <a:srgbClr val="231F20"/>
                </a:solidFill>
                <a:latin typeface="Gotham Book"/>
                <a:cs typeface="Gotham Book"/>
              </a:rPr>
              <a:t>Plan</a:t>
            </a:r>
            <a:r>
              <a:rPr sz="496" dirty="0">
                <a:solidFill>
                  <a:srgbClr val="231F20"/>
                </a:solidFill>
                <a:latin typeface="Gotham Book"/>
                <a:cs typeface="Gotham Book"/>
              </a:rPr>
              <a:t> </a:t>
            </a:r>
            <a:r>
              <a:rPr sz="496" spc="3" dirty="0">
                <a:solidFill>
                  <a:srgbClr val="231F20"/>
                </a:solidFill>
                <a:latin typeface="Gotham Book"/>
                <a:cs typeface="Gotham Book"/>
              </a:rPr>
              <a:t>and</a:t>
            </a:r>
            <a:r>
              <a:rPr sz="496" spc="-3" dirty="0">
                <a:solidFill>
                  <a:srgbClr val="231F20"/>
                </a:solidFill>
                <a:latin typeface="Gotham Book"/>
                <a:cs typeface="Gotham Book"/>
              </a:rPr>
              <a:t> </a:t>
            </a:r>
            <a:r>
              <a:rPr sz="496" dirty="0">
                <a:solidFill>
                  <a:srgbClr val="231F20"/>
                </a:solidFill>
                <a:latin typeface="Gotham Book"/>
                <a:cs typeface="Gotham Book"/>
              </a:rPr>
              <a:t>Coping</a:t>
            </a:r>
            <a:r>
              <a:rPr sz="496" spc="-3" dirty="0">
                <a:solidFill>
                  <a:srgbClr val="231F20"/>
                </a:solidFill>
                <a:latin typeface="Gotham Book"/>
                <a:cs typeface="Gotham Book"/>
              </a:rPr>
              <a:t> </a:t>
            </a:r>
            <a:r>
              <a:rPr sz="496" dirty="0">
                <a:solidFill>
                  <a:srgbClr val="231F20"/>
                </a:solidFill>
                <a:latin typeface="Gotham Book"/>
                <a:cs typeface="Gotham Book"/>
              </a:rPr>
              <a:t>Card</a:t>
            </a:r>
            <a:endParaRPr sz="496">
              <a:latin typeface="Gotham Book"/>
              <a:cs typeface="Gotham Book"/>
            </a:endParaRPr>
          </a:p>
        </p:txBody>
      </p:sp>
      <p:grpSp>
        <p:nvGrpSpPr>
          <p:cNvPr id="12" name="object 12"/>
          <p:cNvGrpSpPr/>
          <p:nvPr/>
        </p:nvGrpSpPr>
        <p:grpSpPr>
          <a:xfrm>
            <a:off x="1372021" y="162484"/>
            <a:ext cx="6389454" cy="4065634"/>
            <a:chOff x="193676" y="245531"/>
            <a:chExt cx="9655175" cy="6143625"/>
          </a:xfrm>
        </p:grpSpPr>
        <p:pic>
          <p:nvPicPr>
            <p:cNvPr id="13" name="object 13"/>
            <p:cNvPicPr/>
            <p:nvPr/>
          </p:nvPicPr>
          <p:blipFill>
            <a:blip r:embed="rId3" cstate="screen">
              <a:extLst>
                <a:ext uri="{28A0092B-C50C-407E-A947-70E740481C1C}">
                  <a14:useLocalDpi xmlns:a14="http://schemas.microsoft.com/office/drawing/2010/main"/>
                </a:ext>
              </a:extLst>
            </a:blip>
            <a:stretch>
              <a:fillRect/>
            </a:stretch>
          </p:blipFill>
          <p:spPr>
            <a:xfrm>
              <a:off x="4676896" y="2092918"/>
              <a:ext cx="130175" cy="130162"/>
            </a:xfrm>
            <a:prstGeom prst="rect">
              <a:avLst/>
            </a:prstGeom>
          </p:spPr>
        </p:pic>
        <p:sp>
          <p:nvSpPr>
            <p:cNvPr id="14" name="object 14"/>
            <p:cNvSpPr/>
            <p:nvPr/>
          </p:nvSpPr>
          <p:spPr>
            <a:xfrm>
              <a:off x="228601" y="2149520"/>
              <a:ext cx="4511675" cy="2743200"/>
            </a:xfrm>
            <a:custGeom>
              <a:avLst/>
              <a:gdLst/>
              <a:ahLst/>
              <a:cxnLst/>
              <a:rect l="l" t="t" r="r" b="b"/>
              <a:pathLst>
                <a:path w="4511675" h="2743200">
                  <a:moveTo>
                    <a:pt x="4511255" y="0"/>
                  </a:moveTo>
                  <a:lnTo>
                    <a:pt x="3926309" y="1578855"/>
                  </a:lnTo>
                  <a:lnTo>
                    <a:pt x="3625300" y="2390230"/>
                  </a:lnTo>
                  <a:lnTo>
                    <a:pt x="3512806" y="2690705"/>
                  </a:lnTo>
                  <a:lnTo>
                    <a:pt x="3493401" y="2736862"/>
                  </a:lnTo>
                  <a:lnTo>
                    <a:pt x="2944937" y="2740350"/>
                  </a:lnTo>
                  <a:lnTo>
                    <a:pt x="1744371" y="2742141"/>
                  </a:lnTo>
                  <a:lnTo>
                    <a:pt x="544970" y="2742800"/>
                  </a:lnTo>
                  <a:lnTo>
                    <a:pt x="0" y="2742895"/>
                  </a:lnTo>
                </a:path>
              </a:pathLst>
            </a:custGeom>
            <a:ln w="69494">
              <a:solidFill>
                <a:srgbClr val="231F20"/>
              </a:solidFill>
            </a:ln>
          </p:spPr>
          <p:txBody>
            <a:bodyPr wrap="square" lIns="0" tIns="0" rIns="0" bIns="0" rtlCol="0"/>
            <a:lstStyle/>
            <a:p>
              <a:endParaRPr sz="1191"/>
            </a:p>
          </p:txBody>
        </p:sp>
        <p:sp>
          <p:nvSpPr>
            <p:cNvPr id="15" name="object 15"/>
            <p:cNvSpPr/>
            <p:nvPr/>
          </p:nvSpPr>
          <p:spPr>
            <a:xfrm>
              <a:off x="5894260" y="2935279"/>
              <a:ext cx="2646045" cy="1339850"/>
            </a:xfrm>
            <a:custGeom>
              <a:avLst/>
              <a:gdLst/>
              <a:ahLst/>
              <a:cxnLst/>
              <a:rect l="l" t="t" r="r" b="b"/>
              <a:pathLst>
                <a:path w="2646045" h="1339850">
                  <a:moveTo>
                    <a:pt x="54292" y="0"/>
                  </a:moveTo>
                  <a:lnTo>
                    <a:pt x="33159" y="4266"/>
                  </a:lnTo>
                  <a:lnTo>
                    <a:pt x="15901" y="15901"/>
                  </a:lnTo>
                  <a:lnTo>
                    <a:pt x="4266" y="33159"/>
                  </a:lnTo>
                  <a:lnTo>
                    <a:pt x="0" y="54292"/>
                  </a:lnTo>
                  <a:lnTo>
                    <a:pt x="0" y="1285087"/>
                  </a:lnTo>
                  <a:lnTo>
                    <a:pt x="4266" y="1306220"/>
                  </a:lnTo>
                  <a:lnTo>
                    <a:pt x="15901" y="1323478"/>
                  </a:lnTo>
                  <a:lnTo>
                    <a:pt x="33159" y="1335113"/>
                  </a:lnTo>
                  <a:lnTo>
                    <a:pt x="54292" y="1339380"/>
                  </a:lnTo>
                  <a:lnTo>
                    <a:pt x="2591536" y="1339380"/>
                  </a:lnTo>
                  <a:lnTo>
                    <a:pt x="2612669" y="1335113"/>
                  </a:lnTo>
                  <a:lnTo>
                    <a:pt x="2629927" y="1323478"/>
                  </a:lnTo>
                  <a:lnTo>
                    <a:pt x="2641562" y="1306220"/>
                  </a:lnTo>
                  <a:lnTo>
                    <a:pt x="2645829" y="1285087"/>
                  </a:lnTo>
                  <a:lnTo>
                    <a:pt x="2645829" y="54292"/>
                  </a:lnTo>
                  <a:lnTo>
                    <a:pt x="2641562" y="33159"/>
                  </a:lnTo>
                  <a:lnTo>
                    <a:pt x="2629927" y="15901"/>
                  </a:lnTo>
                  <a:lnTo>
                    <a:pt x="2612669" y="4266"/>
                  </a:lnTo>
                  <a:lnTo>
                    <a:pt x="2591536" y="0"/>
                  </a:lnTo>
                  <a:lnTo>
                    <a:pt x="54292" y="0"/>
                  </a:lnTo>
                  <a:close/>
                </a:path>
              </a:pathLst>
            </a:custGeom>
            <a:ln w="12065">
              <a:solidFill>
                <a:srgbClr val="221F1F"/>
              </a:solidFill>
            </a:ln>
          </p:spPr>
          <p:txBody>
            <a:bodyPr wrap="square" lIns="0" tIns="0" rIns="0" bIns="0" rtlCol="0"/>
            <a:lstStyle/>
            <a:p>
              <a:endParaRPr sz="1191"/>
            </a:p>
          </p:txBody>
        </p:sp>
        <p:pic>
          <p:nvPicPr>
            <p:cNvPr id="16" name="object 16"/>
            <p:cNvPicPr/>
            <p:nvPr/>
          </p:nvPicPr>
          <p:blipFill>
            <a:blip r:embed="rId4" cstate="screen">
              <a:extLst>
                <a:ext uri="{28A0092B-C50C-407E-A947-70E740481C1C}">
                  <a14:useLocalDpi xmlns:a14="http://schemas.microsoft.com/office/drawing/2010/main"/>
                </a:ext>
              </a:extLst>
            </a:blip>
            <a:stretch>
              <a:fillRect/>
            </a:stretch>
          </p:blipFill>
          <p:spPr>
            <a:xfrm>
              <a:off x="6221412" y="6137672"/>
              <a:ext cx="130175" cy="130162"/>
            </a:xfrm>
            <a:prstGeom prst="rect">
              <a:avLst/>
            </a:prstGeom>
          </p:spPr>
        </p:pic>
        <p:sp>
          <p:nvSpPr>
            <p:cNvPr id="17" name="object 17"/>
            <p:cNvSpPr/>
            <p:nvPr/>
          </p:nvSpPr>
          <p:spPr>
            <a:xfrm>
              <a:off x="4734852" y="2116731"/>
              <a:ext cx="1540510" cy="4048760"/>
            </a:xfrm>
            <a:custGeom>
              <a:avLst/>
              <a:gdLst/>
              <a:ahLst/>
              <a:cxnLst/>
              <a:rect l="l" t="t" r="r" b="b"/>
              <a:pathLst>
                <a:path w="1540510" h="4048760">
                  <a:moveTo>
                    <a:pt x="1540421" y="4048264"/>
                  </a:moveTo>
                  <a:lnTo>
                    <a:pt x="0" y="0"/>
                  </a:lnTo>
                </a:path>
              </a:pathLst>
            </a:custGeom>
            <a:ln w="69494">
              <a:solidFill>
                <a:srgbClr val="231F20"/>
              </a:solidFill>
            </a:ln>
          </p:spPr>
          <p:txBody>
            <a:bodyPr wrap="square" lIns="0" tIns="0" rIns="0" bIns="0" rtlCol="0"/>
            <a:lstStyle/>
            <a:p>
              <a:endParaRPr sz="1191"/>
            </a:p>
          </p:txBody>
        </p:sp>
        <p:sp>
          <p:nvSpPr>
            <p:cNvPr id="18" name="object 18"/>
            <p:cNvSpPr/>
            <p:nvPr/>
          </p:nvSpPr>
          <p:spPr>
            <a:xfrm>
              <a:off x="7278277" y="4986170"/>
              <a:ext cx="2441575" cy="1397000"/>
            </a:xfrm>
            <a:custGeom>
              <a:avLst/>
              <a:gdLst/>
              <a:ahLst/>
              <a:cxnLst/>
              <a:rect l="l" t="t" r="r" b="b"/>
              <a:pathLst>
                <a:path w="2441575" h="1397000">
                  <a:moveTo>
                    <a:pt x="54292" y="0"/>
                  </a:moveTo>
                  <a:lnTo>
                    <a:pt x="33159" y="4266"/>
                  </a:lnTo>
                  <a:lnTo>
                    <a:pt x="15901" y="15901"/>
                  </a:lnTo>
                  <a:lnTo>
                    <a:pt x="4266" y="33159"/>
                  </a:lnTo>
                  <a:lnTo>
                    <a:pt x="0" y="54292"/>
                  </a:lnTo>
                  <a:lnTo>
                    <a:pt x="0" y="1342567"/>
                  </a:lnTo>
                  <a:lnTo>
                    <a:pt x="4266" y="1363700"/>
                  </a:lnTo>
                  <a:lnTo>
                    <a:pt x="15901" y="1380958"/>
                  </a:lnTo>
                  <a:lnTo>
                    <a:pt x="33159" y="1392593"/>
                  </a:lnTo>
                  <a:lnTo>
                    <a:pt x="54292" y="1396860"/>
                  </a:lnTo>
                  <a:lnTo>
                    <a:pt x="2386672" y="1396860"/>
                  </a:lnTo>
                  <a:lnTo>
                    <a:pt x="2407805" y="1392593"/>
                  </a:lnTo>
                  <a:lnTo>
                    <a:pt x="2425063" y="1380958"/>
                  </a:lnTo>
                  <a:lnTo>
                    <a:pt x="2436698" y="1363700"/>
                  </a:lnTo>
                  <a:lnTo>
                    <a:pt x="2440965" y="1342567"/>
                  </a:lnTo>
                  <a:lnTo>
                    <a:pt x="2440965" y="54292"/>
                  </a:lnTo>
                  <a:lnTo>
                    <a:pt x="2436698" y="33159"/>
                  </a:lnTo>
                  <a:lnTo>
                    <a:pt x="2425063" y="15901"/>
                  </a:lnTo>
                  <a:lnTo>
                    <a:pt x="2407805" y="4266"/>
                  </a:lnTo>
                  <a:lnTo>
                    <a:pt x="2386672" y="0"/>
                  </a:lnTo>
                  <a:lnTo>
                    <a:pt x="54292" y="0"/>
                  </a:lnTo>
                  <a:close/>
                </a:path>
              </a:pathLst>
            </a:custGeom>
            <a:ln w="12065">
              <a:solidFill>
                <a:srgbClr val="221F1F"/>
              </a:solidFill>
            </a:ln>
          </p:spPr>
          <p:txBody>
            <a:bodyPr wrap="square" lIns="0" tIns="0" rIns="0" bIns="0" rtlCol="0"/>
            <a:lstStyle/>
            <a:p>
              <a:endParaRPr sz="1191"/>
            </a:p>
          </p:txBody>
        </p:sp>
        <p:sp>
          <p:nvSpPr>
            <p:cNvPr id="19" name="object 19"/>
            <p:cNvSpPr/>
            <p:nvPr/>
          </p:nvSpPr>
          <p:spPr>
            <a:xfrm>
              <a:off x="6274950" y="4868260"/>
              <a:ext cx="3538854" cy="1361440"/>
            </a:xfrm>
            <a:custGeom>
              <a:avLst/>
              <a:gdLst/>
              <a:ahLst/>
              <a:cxnLst/>
              <a:rect l="l" t="t" r="r" b="b"/>
              <a:pathLst>
                <a:path w="3538854" h="1361439">
                  <a:moveTo>
                    <a:pt x="3538791" y="0"/>
                  </a:moveTo>
                  <a:lnTo>
                    <a:pt x="1790152" y="17"/>
                  </a:lnTo>
                  <a:lnTo>
                    <a:pt x="893576" y="141"/>
                  </a:lnTo>
                  <a:lnTo>
                    <a:pt x="566736" y="476"/>
                  </a:lnTo>
                  <a:lnTo>
                    <a:pt x="527303" y="1130"/>
                  </a:lnTo>
                  <a:lnTo>
                    <a:pt x="450629" y="214137"/>
                  </a:lnTo>
                  <a:lnTo>
                    <a:pt x="268733" y="681651"/>
                  </a:lnTo>
                  <a:lnTo>
                    <a:pt x="84296" y="1148954"/>
                  </a:lnTo>
                  <a:lnTo>
                    <a:pt x="0" y="1361325"/>
                  </a:lnTo>
                </a:path>
              </a:pathLst>
            </a:custGeom>
            <a:ln w="69494">
              <a:solidFill>
                <a:srgbClr val="231F20"/>
              </a:solidFill>
            </a:ln>
          </p:spPr>
          <p:txBody>
            <a:bodyPr wrap="square" lIns="0" tIns="0" rIns="0" bIns="0" rtlCol="0"/>
            <a:lstStyle/>
            <a:p>
              <a:endParaRPr sz="1191"/>
            </a:p>
          </p:txBody>
        </p:sp>
        <p:sp>
          <p:nvSpPr>
            <p:cNvPr id="20" name="object 20"/>
            <p:cNvSpPr/>
            <p:nvPr/>
          </p:nvSpPr>
          <p:spPr>
            <a:xfrm>
              <a:off x="4001753" y="3463014"/>
              <a:ext cx="330200" cy="298450"/>
            </a:xfrm>
            <a:custGeom>
              <a:avLst/>
              <a:gdLst/>
              <a:ahLst/>
              <a:cxnLst/>
              <a:rect l="l" t="t" r="r" b="b"/>
              <a:pathLst>
                <a:path w="330200" h="298450">
                  <a:moveTo>
                    <a:pt x="251485" y="0"/>
                  </a:moveTo>
                  <a:lnTo>
                    <a:pt x="0" y="178092"/>
                  </a:lnTo>
                  <a:lnTo>
                    <a:pt x="329653" y="298081"/>
                  </a:lnTo>
                  <a:lnTo>
                    <a:pt x="251485" y="0"/>
                  </a:lnTo>
                  <a:close/>
                </a:path>
              </a:pathLst>
            </a:custGeom>
            <a:solidFill>
              <a:srgbClr val="221F1F"/>
            </a:solidFill>
          </p:spPr>
          <p:txBody>
            <a:bodyPr wrap="square" lIns="0" tIns="0" rIns="0" bIns="0" rtlCol="0"/>
            <a:lstStyle/>
            <a:p>
              <a:endParaRPr sz="1191"/>
            </a:p>
          </p:txBody>
        </p:sp>
        <p:sp>
          <p:nvSpPr>
            <p:cNvPr id="21" name="object 21"/>
            <p:cNvSpPr/>
            <p:nvPr/>
          </p:nvSpPr>
          <p:spPr>
            <a:xfrm>
              <a:off x="5365496" y="4131475"/>
              <a:ext cx="1352550" cy="1463040"/>
            </a:xfrm>
            <a:custGeom>
              <a:avLst/>
              <a:gdLst/>
              <a:ahLst/>
              <a:cxnLst/>
              <a:rect l="l" t="t" r="r" b="b"/>
              <a:pathLst>
                <a:path w="1352550" h="1463039">
                  <a:moveTo>
                    <a:pt x="329653" y="0"/>
                  </a:moveTo>
                  <a:lnTo>
                    <a:pt x="0" y="119989"/>
                  </a:lnTo>
                  <a:lnTo>
                    <a:pt x="251485" y="298081"/>
                  </a:lnTo>
                  <a:lnTo>
                    <a:pt x="329653" y="0"/>
                  </a:lnTo>
                  <a:close/>
                </a:path>
                <a:path w="1352550" h="1463039">
                  <a:moveTo>
                    <a:pt x="1352143" y="1462989"/>
                  </a:moveTo>
                  <a:lnTo>
                    <a:pt x="1273975" y="1164907"/>
                  </a:lnTo>
                  <a:lnTo>
                    <a:pt x="1022489" y="1342999"/>
                  </a:lnTo>
                  <a:lnTo>
                    <a:pt x="1352143" y="1462989"/>
                  </a:lnTo>
                  <a:close/>
                </a:path>
              </a:pathLst>
            </a:custGeom>
            <a:solidFill>
              <a:srgbClr val="221F1F"/>
            </a:solidFill>
          </p:spPr>
          <p:txBody>
            <a:bodyPr wrap="square" lIns="0" tIns="0" rIns="0" bIns="0" rtlCol="0"/>
            <a:lstStyle/>
            <a:p>
              <a:endParaRPr sz="1191"/>
            </a:p>
          </p:txBody>
        </p:sp>
        <p:pic>
          <p:nvPicPr>
            <p:cNvPr id="22" name="object 22"/>
            <p:cNvPicPr/>
            <p:nvPr/>
          </p:nvPicPr>
          <p:blipFill>
            <a:blip r:embed="rId5" cstate="screen">
              <a:extLst>
                <a:ext uri="{28A0092B-C50C-407E-A947-70E740481C1C}">
                  <a14:useLocalDpi xmlns:a14="http://schemas.microsoft.com/office/drawing/2010/main"/>
                </a:ext>
              </a:extLst>
            </a:blip>
            <a:stretch>
              <a:fillRect/>
            </a:stretch>
          </p:blipFill>
          <p:spPr>
            <a:xfrm>
              <a:off x="8274076" y="245531"/>
              <a:ext cx="1534040" cy="245363"/>
            </a:xfrm>
            <a:prstGeom prst="rect">
              <a:avLst/>
            </a:prstGeom>
          </p:spPr>
        </p:pic>
        <p:sp>
          <p:nvSpPr>
            <p:cNvPr id="23" name="object 23"/>
            <p:cNvSpPr/>
            <p:nvPr/>
          </p:nvSpPr>
          <p:spPr>
            <a:xfrm>
              <a:off x="8334533" y="658251"/>
              <a:ext cx="1473200" cy="0"/>
            </a:xfrm>
            <a:custGeom>
              <a:avLst/>
              <a:gdLst/>
              <a:ahLst/>
              <a:cxnLst/>
              <a:rect l="l" t="t" r="r" b="b"/>
              <a:pathLst>
                <a:path w="1473200">
                  <a:moveTo>
                    <a:pt x="0" y="0"/>
                  </a:moveTo>
                  <a:lnTo>
                    <a:pt x="1472958" y="0"/>
                  </a:lnTo>
                </a:path>
              </a:pathLst>
            </a:custGeom>
            <a:ln w="12700">
              <a:solidFill>
                <a:srgbClr val="221F1F"/>
              </a:solidFill>
              <a:prstDash val="dot"/>
            </a:ln>
          </p:spPr>
          <p:txBody>
            <a:bodyPr wrap="square" lIns="0" tIns="0" rIns="0" bIns="0" rtlCol="0"/>
            <a:lstStyle/>
            <a:p>
              <a:endParaRPr sz="1191"/>
            </a:p>
          </p:txBody>
        </p:sp>
        <p:sp>
          <p:nvSpPr>
            <p:cNvPr id="24" name="object 24"/>
            <p:cNvSpPr/>
            <p:nvPr/>
          </p:nvSpPr>
          <p:spPr>
            <a:xfrm>
              <a:off x="8296274" y="658251"/>
              <a:ext cx="1530350" cy="0"/>
            </a:xfrm>
            <a:custGeom>
              <a:avLst/>
              <a:gdLst/>
              <a:ahLst/>
              <a:cxnLst/>
              <a:rect l="l" t="t" r="r" b="b"/>
              <a:pathLst>
                <a:path w="1530350">
                  <a:moveTo>
                    <a:pt x="0" y="0"/>
                  </a:moveTo>
                  <a:lnTo>
                    <a:pt x="0" y="0"/>
                  </a:lnTo>
                </a:path>
                <a:path w="1530350">
                  <a:moveTo>
                    <a:pt x="1530350" y="0"/>
                  </a:moveTo>
                  <a:lnTo>
                    <a:pt x="1530350" y="0"/>
                  </a:lnTo>
                </a:path>
              </a:pathLst>
            </a:custGeom>
            <a:ln w="12700">
              <a:solidFill>
                <a:srgbClr val="221F1F"/>
              </a:solidFill>
            </a:ln>
          </p:spPr>
          <p:txBody>
            <a:bodyPr wrap="square" lIns="0" tIns="0" rIns="0" bIns="0" rtlCol="0"/>
            <a:lstStyle/>
            <a:p>
              <a:endParaRPr sz="1191"/>
            </a:p>
          </p:txBody>
        </p:sp>
      </p:grpSp>
      <p:sp>
        <p:nvSpPr>
          <p:cNvPr id="25" name="object 25"/>
          <p:cNvSpPr txBox="1">
            <a:spLocks noGrp="1"/>
          </p:cNvSpPr>
          <p:nvPr>
            <p:ph type="title" idx="4294967295"/>
          </p:nvPr>
        </p:nvSpPr>
        <p:spPr>
          <a:xfrm>
            <a:off x="275768" y="286875"/>
            <a:ext cx="3210446" cy="562484"/>
          </a:xfrm>
          <a:prstGeom prst="rect">
            <a:avLst/>
          </a:prstGeom>
        </p:spPr>
        <p:txBody>
          <a:bodyPr vert="horz" wrap="square" lIns="0" tIns="8404" rIns="0" bIns="0" rtlCol="0">
            <a:spAutoFit/>
          </a:bodyPr>
          <a:lstStyle/>
          <a:p>
            <a:pPr marL="8405">
              <a:lnSpc>
                <a:spcPct val="100000"/>
              </a:lnSpc>
              <a:spcBef>
                <a:spcPts val="66"/>
              </a:spcBef>
            </a:pPr>
            <a:r>
              <a:rPr lang="en-US" sz="3600" spc="-3" dirty="0">
                <a:latin typeface="Gotham Bold" pitchFamily="50" charset="0"/>
              </a:rPr>
              <a:t>Crisis</a:t>
            </a:r>
            <a:r>
              <a:rPr sz="3600" spc="-30" dirty="0">
                <a:latin typeface="Gotham Bold" pitchFamily="50" charset="0"/>
              </a:rPr>
              <a:t> </a:t>
            </a:r>
            <a:r>
              <a:rPr sz="3600" spc="-17" dirty="0">
                <a:latin typeface="Gotham Bold" pitchFamily="50" charset="0"/>
              </a:rPr>
              <a:t>Cycle</a:t>
            </a:r>
          </a:p>
        </p:txBody>
      </p:sp>
      <p:sp>
        <p:nvSpPr>
          <p:cNvPr id="26" name="object 26"/>
          <p:cNvSpPr txBox="1"/>
          <p:nvPr/>
        </p:nvSpPr>
        <p:spPr>
          <a:xfrm>
            <a:off x="6843130" y="504781"/>
            <a:ext cx="801781" cy="205848"/>
          </a:xfrm>
          <a:prstGeom prst="rect">
            <a:avLst/>
          </a:prstGeom>
        </p:spPr>
        <p:txBody>
          <a:bodyPr vert="horz" wrap="square" lIns="0" tIns="8404" rIns="0" bIns="0" rtlCol="0">
            <a:spAutoFit/>
          </a:bodyPr>
          <a:lstStyle/>
          <a:p>
            <a:pPr marL="8405" marR="3362">
              <a:lnSpc>
                <a:spcPct val="105300"/>
              </a:lnSpc>
              <a:spcBef>
                <a:spcPts val="66"/>
              </a:spcBef>
            </a:pPr>
            <a:r>
              <a:rPr sz="629" spc="-10" dirty="0">
                <a:solidFill>
                  <a:srgbClr val="231F20"/>
                </a:solidFill>
                <a:latin typeface="Gotham Book"/>
                <a:cs typeface="Gotham Book"/>
              </a:rPr>
              <a:t>Psychiatry</a:t>
            </a:r>
            <a:r>
              <a:rPr sz="629" spc="-7" dirty="0">
                <a:solidFill>
                  <a:srgbClr val="231F20"/>
                </a:solidFill>
                <a:latin typeface="Gotham Book"/>
                <a:cs typeface="Gotham Book"/>
              </a:rPr>
              <a:t> and </a:t>
            </a:r>
            <a:r>
              <a:rPr sz="629" spc="-3" dirty="0">
                <a:solidFill>
                  <a:srgbClr val="231F20"/>
                </a:solidFill>
                <a:latin typeface="Gotham Book"/>
                <a:cs typeface="Gotham Book"/>
              </a:rPr>
              <a:t> </a:t>
            </a:r>
            <a:r>
              <a:rPr sz="629" spc="-7" dirty="0">
                <a:solidFill>
                  <a:srgbClr val="231F20"/>
                </a:solidFill>
                <a:latin typeface="Gotham Book"/>
                <a:cs typeface="Gotham Book"/>
              </a:rPr>
              <a:t>Beh</a:t>
            </a:r>
            <a:r>
              <a:rPr sz="629" spc="-20" dirty="0">
                <a:solidFill>
                  <a:srgbClr val="231F20"/>
                </a:solidFill>
                <a:latin typeface="Gotham Book"/>
                <a:cs typeface="Gotham Book"/>
              </a:rPr>
              <a:t>a</a:t>
            </a:r>
            <a:r>
              <a:rPr sz="629" spc="-3" dirty="0">
                <a:solidFill>
                  <a:srgbClr val="231F20"/>
                </a:solidFill>
                <a:latin typeface="Gotham Book"/>
                <a:cs typeface="Gotham Book"/>
              </a:rPr>
              <a:t>vio</a:t>
            </a:r>
            <a:r>
              <a:rPr sz="629" spc="-20" dirty="0">
                <a:solidFill>
                  <a:srgbClr val="231F20"/>
                </a:solidFill>
                <a:latin typeface="Gotham Book"/>
                <a:cs typeface="Gotham Book"/>
              </a:rPr>
              <a:t>r</a:t>
            </a:r>
            <a:r>
              <a:rPr sz="629" spc="-3" dirty="0">
                <a:solidFill>
                  <a:srgbClr val="231F20"/>
                </a:solidFill>
                <a:latin typeface="Gotham Book"/>
                <a:cs typeface="Gotham Book"/>
              </a:rPr>
              <a:t>al </a:t>
            </a:r>
            <a:r>
              <a:rPr sz="629" spc="-7" dirty="0">
                <a:solidFill>
                  <a:srgbClr val="231F20"/>
                </a:solidFill>
                <a:latin typeface="Gotham Book"/>
                <a:cs typeface="Gotham Book"/>
              </a:rPr>
              <a:t>Medicine</a:t>
            </a:r>
            <a:endParaRPr sz="629">
              <a:latin typeface="Gotham Book"/>
              <a:cs typeface="Gotham Book"/>
            </a:endParaRPr>
          </a:p>
        </p:txBody>
      </p:sp>
      <p:sp>
        <p:nvSpPr>
          <p:cNvPr id="27" name="object 27"/>
          <p:cNvSpPr txBox="1"/>
          <p:nvPr/>
        </p:nvSpPr>
        <p:spPr>
          <a:xfrm>
            <a:off x="4837240" y="4326780"/>
            <a:ext cx="2548638" cy="659647"/>
          </a:xfrm>
          <a:prstGeom prst="rect">
            <a:avLst/>
          </a:prstGeom>
        </p:spPr>
        <p:txBody>
          <a:bodyPr vert="horz" wrap="square" lIns="0" tIns="25633" rIns="0" bIns="0" rtlCol="0">
            <a:spAutoFit/>
          </a:bodyPr>
          <a:lstStyle/>
          <a:p>
            <a:pPr marL="33619">
              <a:spcBef>
                <a:spcPts val="202"/>
              </a:spcBef>
            </a:pPr>
            <a:r>
              <a:rPr sz="629" spc="-3" dirty="0">
                <a:solidFill>
                  <a:srgbClr val="231F20"/>
                </a:solidFill>
                <a:latin typeface="Gotham Book"/>
                <a:cs typeface="Gotham Book"/>
              </a:rPr>
              <a:t>Post-Crisis</a:t>
            </a:r>
            <a:r>
              <a:rPr sz="629" spc="-7" dirty="0">
                <a:solidFill>
                  <a:srgbClr val="231F20"/>
                </a:solidFill>
                <a:latin typeface="Gotham Book"/>
                <a:cs typeface="Gotham Book"/>
              </a:rPr>
              <a:t> </a:t>
            </a:r>
            <a:r>
              <a:rPr sz="629" spc="-13" dirty="0">
                <a:solidFill>
                  <a:srgbClr val="231F20"/>
                </a:solidFill>
                <a:latin typeface="Gotham Book"/>
                <a:cs typeface="Gotham Book"/>
              </a:rPr>
              <a:t>Recovery/Gray</a:t>
            </a:r>
            <a:r>
              <a:rPr sz="629" spc="-3" dirty="0">
                <a:solidFill>
                  <a:srgbClr val="231F20"/>
                </a:solidFill>
                <a:latin typeface="Gotham Book"/>
                <a:cs typeface="Gotham Book"/>
              </a:rPr>
              <a:t> </a:t>
            </a:r>
            <a:r>
              <a:rPr sz="629" spc="-7" dirty="0">
                <a:solidFill>
                  <a:srgbClr val="231F20"/>
                </a:solidFill>
                <a:latin typeface="Gotham Book"/>
                <a:cs typeface="Gotham Book"/>
              </a:rPr>
              <a:t>Zone</a:t>
            </a:r>
            <a:endParaRPr sz="629">
              <a:latin typeface="Gotham Book"/>
              <a:cs typeface="Gotham Book"/>
            </a:endParaRPr>
          </a:p>
          <a:p>
            <a:pPr marL="33619" marR="41604">
              <a:lnSpc>
                <a:spcPct val="101299"/>
              </a:lnSpc>
              <a:spcBef>
                <a:spcPts val="113"/>
              </a:spcBef>
            </a:pPr>
            <a:r>
              <a:rPr sz="496" spc="-13" dirty="0">
                <a:solidFill>
                  <a:srgbClr val="231F20"/>
                </a:solidFill>
                <a:latin typeface="Gotham Book"/>
                <a:cs typeface="Gotham Book"/>
              </a:rPr>
              <a:t>Your</a:t>
            </a:r>
            <a:r>
              <a:rPr sz="496" dirty="0">
                <a:solidFill>
                  <a:srgbClr val="231F20"/>
                </a:solidFill>
                <a:latin typeface="Gotham Book"/>
                <a:cs typeface="Gotham Book"/>
              </a:rPr>
              <a:t> child</a:t>
            </a:r>
            <a:r>
              <a:rPr sz="496" spc="3" dirty="0">
                <a:solidFill>
                  <a:srgbClr val="231F20"/>
                </a:solidFill>
                <a:latin typeface="Gotham Book"/>
                <a:cs typeface="Gotham Book"/>
              </a:rPr>
              <a:t> </a:t>
            </a:r>
            <a:r>
              <a:rPr sz="496" dirty="0">
                <a:solidFill>
                  <a:srgbClr val="231F20"/>
                </a:solidFill>
                <a:latin typeface="Gotham Book"/>
                <a:cs typeface="Gotham Book"/>
              </a:rPr>
              <a:t>is</a:t>
            </a:r>
            <a:r>
              <a:rPr sz="496" spc="3" dirty="0">
                <a:solidFill>
                  <a:srgbClr val="231F20"/>
                </a:solidFill>
                <a:latin typeface="Gotham Book"/>
                <a:cs typeface="Gotham Book"/>
              </a:rPr>
              <a:t> </a:t>
            </a:r>
            <a:r>
              <a:rPr sz="496" dirty="0">
                <a:solidFill>
                  <a:srgbClr val="231F20"/>
                </a:solidFill>
                <a:latin typeface="Gotham Book"/>
                <a:cs typeface="Gotham Book"/>
              </a:rPr>
              <a:t>feeling</a:t>
            </a:r>
            <a:r>
              <a:rPr sz="496" spc="3" dirty="0">
                <a:solidFill>
                  <a:srgbClr val="231F20"/>
                </a:solidFill>
                <a:latin typeface="Gotham Book"/>
                <a:cs typeface="Gotham Book"/>
              </a:rPr>
              <a:t> the </a:t>
            </a:r>
            <a:r>
              <a:rPr sz="496" dirty="0">
                <a:solidFill>
                  <a:srgbClr val="231F20"/>
                </a:solidFill>
                <a:latin typeface="Gotham Book"/>
                <a:cs typeface="Gotham Book"/>
              </a:rPr>
              <a:t>aftermath</a:t>
            </a:r>
            <a:r>
              <a:rPr sz="496" spc="3" dirty="0">
                <a:solidFill>
                  <a:srgbClr val="231F20"/>
                </a:solidFill>
                <a:latin typeface="Gotham Book"/>
                <a:cs typeface="Gotham Book"/>
              </a:rPr>
              <a:t> of</a:t>
            </a:r>
            <a:r>
              <a:rPr sz="496" dirty="0">
                <a:solidFill>
                  <a:srgbClr val="231F20"/>
                </a:solidFill>
                <a:latin typeface="Gotham Book"/>
                <a:cs typeface="Gotham Book"/>
              </a:rPr>
              <a:t> </a:t>
            </a:r>
            <a:r>
              <a:rPr sz="496" spc="3" dirty="0">
                <a:solidFill>
                  <a:srgbClr val="231F20"/>
                </a:solidFill>
                <a:latin typeface="Gotham Book"/>
                <a:cs typeface="Gotham Book"/>
              </a:rPr>
              <a:t>the </a:t>
            </a:r>
            <a:r>
              <a:rPr sz="496" dirty="0">
                <a:solidFill>
                  <a:srgbClr val="231F20"/>
                </a:solidFill>
                <a:latin typeface="Gotham Book"/>
                <a:cs typeface="Gotham Book"/>
              </a:rPr>
              <a:t>adrenaline,</a:t>
            </a:r>
            <a:r>
              <a:rPr sz="496" spc="3" dirty="0">
                <a:solidFill>
                  <a:srgbClr val="231F20"/>
                </a:solidFill>
                <a:latin typeface="Gotham Book"/>
                <a:cs typeface="Gotham Book"/>
              </a:rPr>
              <a:t> so </a:t>
            </a:r>
            <a:r>
              <a:rPr sz="496" dirty="0">
                <a:solidFill>
                  <a:srgbClr val="231F20"/>
                </a:solidFill>
                <a:latin typeface="Gotham Book"/>
                <a:cs typeface="Gotham Book"/>
              </a:rPr>
              <a:t>may</a:t>
            </a:r>
            <a:r>
              <a:rPr sz="496" spc="3" dirty="0">
                <a:solidFill>
                  <a:srgbClr val="231F20"/>
                </a:solidFill>
                <a:latin typeface="Gotham Book"/>
                <a:cs typeface="Gotham Book"/>
              </a:rPr>
              <a:t> be </a:t>
            </a:r>
            <a:r>
              <a:rPr sz="496" spc="-3" dirty="0">
                <a:solidFill>
                  <a:srgbClr val="231F20"/>
                </a:solidFill>
                <a:latin typeface="Gotham Book"/>
                <a:cs typeface="Gotham Book"/>
              </a:rPr>
              <a:t>very</a:t>
            </a:r>
            <a:r>
              <a:rPr sz="496" spc="3" dirty="0">
                <a:solidFill>
                  <a:srgbClr val="231F20"/>
                </a:solidFill>
                <a:latin typeface="Gotham Book"/>
                <a:cs typeface="Gotham Book"/>
              </a:rPr>
              <a:t> sad,</a:t>
            </a:r>
            <a:r>
              <a:rPr sz="496" dirty="0">
                <a:solidFill>
                  <a:srgbClr val="231F20"/>
                </a:solidFill>
                <a:latin typeface="Gotham Book"/>
                <a:cs typeface="Gotham Book"/>
              </a:rPr>
              <a:t> tired, </a:t>
            </a:r>
            <a:r>
              <a:rPr sz="496" spc="-139" dirty="0">
                <a:solidFill>
                  <a:srgbClr val="231F20"/>
                </a:solidFill>
                <a:latin typeface="Gotham Book"/>
                <a:cs typeface="Gotham Book"/>
              </a:rPr>
              <a:t> </a:t>
            </a:r>
            <a:r>
              <a:rPr sz="496" dirty="0">
                <a:solidFill>
                  <a:srgbClr val="231F20"/>
                </a:solidFill>
                <a:latin typeface="Gotham Book"/>
                <a:cs typeface="Gotham Book"/>
              </a:rPr>
              <a:t>remorseful, </a:t>
            </a:r>
            <a:r>
              <a:rPr sz="496" spc="-7" dirty="0">
                <a:solidFill>
                  <a:srgbClr val="231F20"/>
                </a:solidFill>
                <a:latin typeface="Gotham Book"/>
                <a:cs typeface="Gotham Book"/>
              </a:rPr>
              <a:t>and/or</a:t>
            </a:r>
            <a:r>
              <a:rPr sz="496" spc="3" dirty="0">
                <a:solidFill>
                  <a:srgbClr val="231F20"/>
                </a:solidFill>
                <a:latin typeface="Gotham Book"/>
                <a:cs typeface="Gotham Book"/>
              </a:rPr>
              <a:t> </a:t>
            </a:r>
            <a:r>
              <a:rPr sz="496" spc="-3" dirty="0">
                <a:solidFill>
                  <a:srgbClr val="231F20"/>
                </a:solidFill>
                <a:latin typeface="Gotham Book"/>
                <a:cs typeface="Gotham Book"/>
              </a:rPr>
              <a:t>hungry.</a:t>
            </a:r>
            <a:r>
              <a:rPr sz="496" spc="3" dirty="0">
                <a:solidFill>
                  <a:srgbClr val="231F20"/>
                </a:solidFill>
                <a:latin typeface="Gotham Book"/>
                <a:cs typeface="Gotham Book"/>
              </a:rPr>
              <a:t> </a:t>
            </a:r>
            <a:r>
              <a:rPr sz="496" spc="-3" dirty="0">
                <a:solidFill>
                  <a:srgbClr val="231F20"/>
                </a:solidFill>
                <a:latin typeface="Gotham Book"/>
                <a:cs typeface="Gotham Book"/>
              </a:rPr>
              <a:t>They</a:t>
            </a:r>
            <a:r>
              <a:rPr sz="496" spc="3" dirty="0">
                <a:solidFill>
                  <a:srgbClr val="231F20"/>
                </a:solidFill>
                <a:latin typeface="Gotham Book"/>
                <a:cs typeface="Gotham Book"/>
              </a:rPr>
              <a:t> </a:t>
            </a:r>
            <a:r>
              <a:rPr sz="496" dirty="0">
                <a:solidFill>
                  <a:srgbClr val="231F20"/>
                </a:solidFill>
                <a:latin typeface="Gotham Book"/>
                <a:cs typeface="Gotham Book"/>
              </a:rPr>
              <a:t>may</a:t>
            </a:r>
            <a:r>
              <a:rPr sz="496" spc="3" dirty="0">
                <a:solidFill>
                  <a:srgbClr val="231F20"/>
                </a:solidFill>
                <a:latin typeface="Gotham Book"/>
                <a:cs typeface="Gotham Book"/>
              </a:rPr>
              <a:t> </a:t>
            </a:r>
            <a:r>
              <a:rPr sz="496" dirty="0">
                <a:solidFill>
                  <a:srgbClr val="231F20"/>
                </a:solidFill>
                <a:latin typeface="Gotham Book"/>
                <a:cs typeface="Gotham Book"/>
              </a:rPr>
              <a:t>sleep,</a:t>
            </a:r>
            <a:r>
              <a:rPr sz="496" spc="3" dirty="0">
                <a:solidFill>
                  <a:srgbClr val="231F20"/>
                </a:solidFill>
                <a:latin typeface="Gotham Book"/>
                <a:cs typeface="Gotham Book"/>
              </a:rPr>
              <a:t> </a:t>
            </a:r>
            <a:r>
              <a:rPr sz="496" spc="-10" dirty="0">
                <a:solidFill>
                  <a:srgbClr val="231F20"/>
                </a:solidFill>
                <a:latin typeface="Gotham Book"/>
                <a:cs typeface="Gotham Book"/>
              </a:rPr>
              <a:t>cry,</a:t>
            </a:r>
            <a:r>
              <a:rPr sz="496" spc="3" dirty="0">
                <a:solidFill>
                  <a:srgbClr val="231F20"/>
                </a:solidFill>
                <a:latin typeface="Gotham Book"/>
                <a:cs typeface="Gotham Book"/>
              </a:rPr>
              <a:t> and be </a:t>
            </a:r>
            <a:r>
              <a:rPr sz="496" dirty="0">
                <a:solidFill>
                  <a:srgbClr val="231F20"/>
                </a:solidFill>
                <a:latin typeface="Gotham Book"/>
                <a:cs typeface="Gotham Book"/>
              </a:rPr>
              <a:t>hard</a:t>
            </a:r>
            <a:r>
              <a:rPr sz="496" spc="3" dirty="0">
                <a:solidFill>
                  <a:srgbClr val="231F20"/>
                </a:solidFill>
                <a:latin typeface="Gotham Book"/>
                <a:cs typeface="Gotham Book"/>
              </a:rPr>
              <a:t> on </a:t>
            </a:r>
            <a:r>
              <a:rPr sz="496" dirty="0">
                <a:solidFill>
                  <a:srgbClr val="231F20"/>
                </a:solidFill>
                <a:latin typeface="Gotham Book"/>
                <a:cs typeface="Gotham Book"/>
              </a:rPr>
              <a:t>themselves.</a:t>
            </a:r>
            <a:endParaRPr sz="496">
              <a:latin typeface="Gotham Book"/>
              <a:cs typeface="Gotham Book"/>
            </a:endParaRPr>
          </a:p>
          <a:p>
            <a:pPr marL="33619">
              <a:spcBef>
                <a:spcPts val="142"/>
              </a:spcBef>
            </a:pPr>
            <a:r>
              <a:rPr sz="496" spc="-60" dirty="0">
                <a:solidFill>
                  <a:srgbClr val="231F20"/>
                </a:solidFill>
                <a:latin typeface="Gotham Book"/>
                <a:cs typeface="Gotham Book"/>
              </a:rPr>
              <a:t>T</a:t>
            </a:r>
            <a:r>
              <a:rPr sz="496" spc="3" dirty="0">
                <a:solidFill>
                  <a:srgbClr val="231F20"/>
                </a:solidFill>
                <a:latin typeface="Gotham Book"/>
                <a:cs typeface="Gotham Book"/>
              </a:rPr>
              <a:t>o</a:t>
            </a:r>
            <a:r>
              <a:rPr sz="496" dirty="0">
                <a:solidFill>
                  <a:srgbClr val="231F20"/>
                </a:solidFill>
                <a:latin typeface="Gotham Book"/>
                <a:cs typeface="Gotham Book"/>
              </a:rPr>
              <a:t> </a:t>
            </a:r>
            <a:r>
              <a:rPr sz="496" spc="3" dirty="0">
                <a:solidFill>
                  <a:srgbClr val="231F20"/>
                </a:solidFill>
                <a:latin typeface="Gotham Book"/>
                <a:cs typeface="Gotham Book"/>
              </a:rPr>
              <a:t>Do:</a:t>
            </a:r>
            <a:endParaRPr sz="496">
              <a:latin typeface="Gotham Book"/>
              <a:cs typeface="Gotham Book"/>
            </a:endParaRPr>
          </a:p>
          <a:p>
            <a:pPr marL="109263" indent="-76064">
              <a:spcBef>
                <a:spcPts val="7"/>
              </a:spcBef>
              <a:buChar char="•"/>
              <a:tabLst>
                <a:tab pos="109683" algn="l"/>
              </a:tabLst>
            </a:pPr>
            <a:r>
              <a:rPr sz="496" dirty="0">
                <a:solidFill>
                  <a:srgbClr val="231F20"/>
                </a:solidFill>
                <a:latin typeface="Gotham Book"/>
                <a:cs typeface="Gotham Book"/>
              </a:rPr>
              <a:t>Allow</a:t>
            </a:r>
            <a:r>
              <a:rPr sz="496" spc="-7" dirty="0">
                <a:solidFill>
                  <a:srgbClr val="231F20"/>
                </a:solidFill>
                <a:latin typeface="Gotham Book"/>
                <a:cs typeface="Gotham Book"/>
              </a:rPr>
              <a:t> </a:t>
            </a:r>
            <a:r>
              <a:rPr sz="496" spc="3" dirty="0">
                <a:solidFill>
                  <a:srgbClr val="231F20"/>
                </a:solidFill>
                <a:latin typeface="Gotham Book"/>
                <a:cs typeface="Gotham Book"/>
              </a:rPr>
              <a:t>time</a:t>
            </a:r>
            <a:r>
              <a:rPr sz="496" spc="-3" dirty="0">
                <a:solidFill>
                  <a:srgbClr val="231F20"/>
                </a:solidFill>
                <a:latin typeface="Gotham Book"/>
                <a:cs typeface="Gotham Book"/>
              </a:rPr>
              <a:t> </a:t>
            </a:r>
            <a:r>
              <a:rPr sz="496" spc="3" dirty="0">
                <a:solidFill>
                  <a:srgbClr val="231F20"/>
                </a:solidFill>
                <a:latin typeface="Gotham Book"/>
                <a:cs typeface="Gotham Book"/>
              </a:rPr>
              <a:t>and</a:t>
            </a:r>
            <a:r>
              <a:rPr sz="496" spc="-3" dirty="0">
                <a:solidFill>
                  <a:srgbClr val="231F20"/>
                </a:solidFill>
                <a:latin typeface="Gotham Book"/>
                <a:cs typeface="Gotham Book"/>
              </a:rPr>
              <a:t> </a:t>
            </a:r>
            <a:r>
              <a:rPr sz="496" dirty="0">
                <a:solidFill>
                  <a:srgbClr val="231F20"/>
                </a:solidFill>
                <a:latin typeface="Gotham Book"/>
                <a:cs typeface="Gotham Book"/>
              </a:rPr>
              <a:t>space</a:t>
            </a:r>
            <a:r>
              <a:rPr sz="496" spc="-3" dirty="0">
                <a:solidFill>
                  <a:srgbClr val="231F20"/>
                </a:solidFill>
                <a:latin typeface="Gotham Book"/>
                <a:cs typeface="Gotham Book"/>
              </a:rPr>
              <a:t> to </a:t>
            </a:r>
            <a:r>
              <a:rPr sz="496" spc="3" dirty="0">
                <a:solidFill>
                  <a:srgbClr val="231F20"/>
                </a:solidFill>
                <a:latin typeface="Gotham Book"/>
                <a:cs typeface="Gotham Book"/>
              </a:rPr>
              <a:t>calm</a:t>
            </a:r>
            <a:r>
              <a:rPr sz="496" spc="-3" dirty="0">
                <a:solidFill>
                  <a:srgbClr val="231F20"/>
                </a:solidFill>
                <a:latin typeface="Gotham Book"/>
                <a:cs typeface="Gotham Book"/>
              </a:rPr>
              <a:t> </a:t>
            </a:r>
            <a:r>
              <a:rPr sz="496" dirty="0">
                <a:solidFill>
                  <a:srgbClr val="231F20"/>
                </a:solidFill>
                <a:latin typeface="Gotham Book"/>
                <a:cs typeface="Gotham Book"/>
              </a:rPr>
              <a:t>down.</a:t>
            </a:r>
            <a:endParaRPr sz="496">
              <a:latin typeface="Gotham Book"/>
              <a:cs typeface="Gotham Book"/>
            </a:endParaRPr>
          </a:p>
          <a:p>
            <a:pPr marL="109263" indent="-76064">
              <a:spcBef>
                <a:spcPts val="10"/>
              </a:spcBef>
              <a:buChar char="•"/>
              <a:tabLst>
                <a:tab pos="109683" algn="l"/>
              </a:tabLst>
            </a:pPr>
            <a:r>
              <a:rPr sz="496" dirty="0">
                <a:solidFill>
                  <a:srgbClr val="231F20"/>
                </a:solidFill>
                <a:latin typeface="Gotham Book"/>
                <a:cs typeface="Gotham Book"/>
              </a:rPr>
              <a:t>Promote</a:t>
            </a:r>
            <a:r>
              <a:rPr sz="496" spc="-7" dirty="0">
                <a:solidFill>
                  <a:srgbClr val="231F20"/>
                </a:solidFill>
                <a:latin typeface="Gotham Book"/>
                <a:cs typeface="Gotham Book"/>
              </a:rPr>
              <a:t> </a:t>
            </a:r>
            <a:r>
              <a:rPr sz="496" dirty="0">
                <a:solidFill>
                  <a:srgbClr val="231F20"/>
                </a:solidFill>
                <a:latin typeface="Gotham Book"/>
                <a:cs typeface="Gotham Book"/>
              </a:rPr>
              <a:t>coping</a:t>
            </a:r>
            <a:r>
              <a:rPr sz="496" spc="-7" dirty="0">
                <a:solidFill>
                  <a:srgbClr val="231F20"/>
                </a:solidFill>
                <a:latin typeface="Gotham Book"/>
                <a:cs typeface="Gotham Book"/>
              </a:rPr>
              <a:t> </a:t>
            </a:r>
            <a:r>
              <a:rPr sz="496" dirty="0">
                <a:solidFill>
                  <a:srgbClr val="231F20"/>
                </a:solidFill>
                <a:latin typeface="Gotham Book"/>
                <a:cs typeface="Gotham Book"/>
              </a:rPr>
              <a:t>skills.</a:t>
            </a:r>
            <a:endParaRPr sz="496">
              <a:latin typeface="Gotham Book"/>
              <a:cs typeface="Gotham Book"/>
            </a:endParaRPr>
          </a:p>
          <a:p>
            <a:pPr marL="109263" indent="-76064">
              <a:lnSpc>
                <a:spcPts val="533"/>
              </a:lnSpc>
              <a:spcBef>
                <a:spcPts val="7"/>
              </a:spcBef>
              <a:buChar char="•"/>
              <a:tabLst>
                <a:tab pos="109683" algn="l"/>
              </a:tabLst>
            </a:pPr>
            <a:r>
              <a:rPr sz="496" spc="-13" dirty="0">
                <a:solidFill>
                  <a:srgbClr val="231F20"/>
                </a:solidFill>
                <a:latin typeface="Gotham Book"/>
                <a:cs typeface="Gotham Book"/>
              </a:rPr>
              <a:t>D</a:t>
            </a:r>
            <a:r>
              <a:rPr sz="496" spc="3" dirty="0">
                <a:solidFill>
                  <a:srgbClr val="231F20"/>
                </a:solidFill>
                <a:latin typeface="Gotham Book"/>
                <a:cs typeface="Gotham Book"/>
              </a:rPr>
              <a:t>o</a:t>
            </a:r>
            <a:r>
              <a:rPr sz="496" spc="-30" dirty="0">
                <a:solidFill>
                  <a:srgbClr val="231F20"/>
                </a:solidFill>
                <a:latin typeface="Gotham Book"/>
                <a:cs typeface="Gotham Book"/>
              </a:rPr>
              <a:t> </a:t>
            </a:r>
            <a:r>
              <a:rPr sz="496" spc="-13" dirty="0">
                <a:solidFill>
                  <a:srgbClr val="231F20"/>
                </a:solidFill>
                <a:latin typeface="Gotham Book"/>
                <a:cs typeface="Gotham Book"/>
              </a:rPr>
              <a:t>no</a:t>
            </a:r>
            <a:r>
              <a:rPr sz="496" dirty="0">
                <a:solidFill>
                  <a:srgbClr val="231F20"/>
                </a:solidFill>
                <a:latin typeface="Gotham Book"/>
                <a:cs typeface="Gotham Book"/>
              </a:rPr>
              <a:t>t</a:t>
            </a:r>
            <a:r>
              <a:rPr sz="496" spc="-30" dirty="0">
                <a:solidFill>
                  <a:srgbClr val="231F20"/>
                </a:solidFill>
                <a:latin typeface="Gotham Book"/>
                <a:cs typeface="Gotham Book"/>
              </a:rPr>
              <a:t> </a:t>
            </a:r>
            <a:r>
              <a:rPr sz="496" spc="-13" dirty="0">
                <a:solidFill>
                  <a:srgbClr val="231F20"/>
                </a:solidFill>
                <a:latin typeface="Gotham Book"/>
                <a:cs typeface="Gotham Book"/>
              </a:rPr>
              <a:t>discu</a:t>
            </a:r>
            <a:r>
              <a:rPr sz="496" spc="-20" dirty="0">
                <a:solidFill>
                  <a:srgbClr val="231F20"/>
                </a:solidFill>
                <a:latin typeface="Gotham Book"/>
                <a:cs typeface="Gotham Book"/>
              </a:rPr>
              <a:t>s</a:t>
            </a:r>
            <a:r>
              <a:rPr sz="496" spc="3" dirty="0">
                <a:solidFill>
                  <a:srgbClr val="231F20"/>
                </a:solidFill>
                <a:latin typeface="Gotham Book"/>
                <a:cs typeface="Gotham Book"/>
              </a:rPr>
              <a:t>s</a:t>
            </a:r>
            <a:r>
              <a:rPr sz="496" spc="-30" dirty="0">
                <a:solidFill>
                  <a:srgbClr val="231F20"/>
                </a:solidFill>
                <a:latin typeface="Gotham Book"/>
                <a:cs typeface="Gotham Book"/>
              </a:rPr>
              <a:t> </a:t>
            </a:r>
            <a:r>
              <a:rPr sz="496" spc="-20" dirty="0">
                <a:solidFill>
                  <a:srgbClr val="231F20"/>
                </a:solidFill>
                <a:latin typeface="Gotham Book"/>
                <a:cs typeface="Gotham Book"/>
              </a:rPr>
              <a:t>c</a:t>
            </a:r>
            <a:r>
              <a:rPr sz="496" spc="-13" dirty="0">
                <a:solidFill>
                  <a:srgbClr val="231F20"/>
                </a:solidFill>
                <a:latin typeface="Gotham Book"/>
                <a:cs typeface="Gotham Book"/>
              </a:rPr>
              <a:t>onsequen</a:t>
            </a:r>
            <a:r>
              <a:rPr sz="496" spc="-20" dirty="0">
                <a:solidFill>
                  <a:srgbClr val="231F20"/>
                </a:solidFill>
                <a:latin typeface="Gotham Book"/>
                <a:cs typeface="Gotham Book"/>
              </a:rPr>
              <a:t>c</a:t>
            </a:r>
            <a:r>
              <a:rPr sz="496" spc="-13" dirty="0">
                <a:solidFill>
                  <a:srgbClr val="231F20"/>
                </a:solidFill>
                <a:latin typeface="Gotham Book"/>
                <a:cs typeface="Gotham Book"/>
              </a:rPr>
              <a:t>e</a:t>
            </a:r>
            <a:r>
              <a:rPr sz="496" spc="3" dirty="0">
                <a:solidFill>
                  <a:srgbClr val="231F20"/>
                </a:solidFill>
                <a:latin typeface="Gotham Book"/>
                <a:cs typeface="Gotham Book"/>
              </a:rPr>
              <a:t>s</a:t>
            </a:r>
            <a:r>
              <a:rPr sz="496" spc="-30" dirty="0">
                <a:solidFill>
                  <a:srgbClr val="231F20"/>
                </a:solidFill>
                <a:latin typeface="Gotham Book"/>
                <a:cs typeface="Gotham Book"/>
              </a:rPr>
              <a:t> y</a:t>
            </a:r>
            <a:r>
              <a:rPr sz="496" spc="-17" dirty="0">
                <a:solidFill>
                  <a:srgbClr val="231F20"/>
                </a:solidFill>
                <a:latin typeface="Gotham Book"/>
                <a:cs typeface="Gotham Book"/>
              </a:rPr>
              <a:t>et.</a:t>
            </a:r>
            <a:endParaRPr sz="496">
              <a:latin typeface="Gotham Book"/>
              <a:cs typeface="Gotham Book"/>
            </a:endParaRPr>
          </a:p>
          <a:p>
            <a:pPr marL="8405">
              <a:lnSpc>
                <a:spcPts val="533"/>
              </a:lnSpc>
              <a:tabLst>
                <a:tab pos="2539949" algn="l"/>
              </a:tabLst>
            </a:pPr>
            <a:r>
              <a:rPr sz="496" u="sng" dirty="0">
                <a:solidFill>
                  <a:srgbClr val="231F20"/>
                </a:solidFill>
                <a:uFill>
                  <a:solidFill>
                    <a:srgbClr val="221F1F"/>
                  </a:solidFill>
                </a:uFill>
                <a:latin typeface="Gotham Book"/>
                <a:cs typeface="Gotham Book"/>
              </a:rPr>
              <a:t> 	</a:t>
            </a:r>
            <a:endParaRPr sz="496">
              <a:latin typeface="Gotham Book"/>
              <a:cs typeface="Gotham Book"/>
            </a:endParaRPr>
          </a:p>
        </p:txBody>
      </p:sp>
      <p:sp>
        <p:nvSpPr>
          <p:cNvPr id="28" name="object 28"/>
          <p:cNvSpPr txBox="1"/>
          <p:nvPr/>
        </p:nvSpPr>
        <p:spPr>
          <a:xfrm>
            <a:off x="7523217" y="4839970"/>
            <a:ext cx="223557" cy="161092"/>
          </a:xfrm>
          <a:prstGeom prst="rect">
            <a:avLst/>
          </a:prstGeom>
        </p:spPr>
        <p:txBody>
          <a:bodyPr vert="horz" wrap="square" lIns="0" tIns="8404" rIns="0" bIns="0" rtlCol="0">
            <a:spAutoFit/>
          </a:bodyPr>
          <a:lstStyle/>
          <a:p>
            <a:pPr marL="63036">
              <a:spcBef>
                <a:spcPts val="66"/>
              </a:spcBef>
            </a:pPr>
            <a:r>
              <a:rPr sz="496" spc="-7" dirty="0">
                <a:solidFill>
                  <a:srgbClr val="231F20"/>
                </a:solidFill>
                <a:latin typeface="Gotham Book"/>
                <a:cs typeface="Gotham Book"/>
              </a:rPr>
              <a:t>3</a:t>
            </a:r>
            <a:r>
              <a:rPr sz="496" spc="-10" dirty="0">
                <a:solidFill>
                  <a:srgbClr val="231F20"/>
                </a:solidFill>
                <a:latin typeface="Gotham Book"/>
                <a:cs typeface="Gotham Book"/>
              </a:rPr>
              <a:t>/</a:t>
            </a:r>
            <a:r>
              <a:rPr sz="496" dirty="0">
                <a:solidFill>
                  <a:srgbClr val="231F20"/>
                </a:solidFill>
                <a:latin typeface="Gotham Book"/>
                <a:cs typeface="Gotham Book"/>
              </a:rPr>
              <a:t>20</a:t>
            </a:r>
            <a:endParaRPr sz="496">
              <a:latin typeface="Gotham Book"/>
              <a:cs typeface="Gotham Book"/>
            </a:endParaRPr>
          </a:p>
          <a:p>
            <a:pPr marL="8405"/>
            <a:r>
              <a:rPr sz="496" dirty="0">
                <a:solidFill>
                  <a:srgbClr val="231F20"/>
                </a:solidFill>
                <a:latin typeface="Gotham Book"/>
                <a:cs typeface="Gotham Book"/>
              </a:rPr>
              <a:t>PE1551</a:t>
            </a:r>
            <a:endParaRPr sz="496">
              <a:latin typeface="Gotham Book"/>
              <a:cs typeface="Gotham Book"/>
            </a:endParaRPr>
          </a:p>
        </p:txBody>
      </p:sp>
      <p:sp>
        <p:nvSpPr>
          <p:cNvPr id="29" name="object 29"/>
          <p:cNvSpPr/>
          <p:nvPr/>
        </p:nvSpPr>
        <p:spPr>
          <a:xfrm>
            <a:off x="1409842" y="3414076"/>
            <a:ext cx="313064" cy="313064"/>
          </a:xfrm>
          <a:custGeom>
            <a:avLst/>
            <a:gdLst/>
            <a:ahLst/>
            <a:cxnLst/>
            <a:rect l="l" t="t" r="r" b="b"/>
            <a:pathLst>
              <a:path w="473075" h="473075">
                <a:moveTo>
                  <a:pt x="236385" y="0"/>
                </a:moveTo>
                <a:lnTo>
                  <a:pt x="188744" y="4802"/>
                </a:lnTo>
                <a:lnTo>
                  <a:pt x="144371" y="18575"/>
                </a:lnTo>
                <a:lnTo>
                  <a:pt x="104218" y="40369"/>
                </a:lnTo>
                <a:lnTo>
                  <a:pt x="69234" y="69234"/>
                </a:lnTo>
                <a:lnTo>
                  <a:pt x="40369" y="104218"/>
                </a:lnTo>
                <a:lnTo>
                  <a:pt x="18575" y="144371"/>
                </a:lnTo>
                <a:lnTo>
                  <a:pt x="4802" y="188744"/>
                </a:lnTo>
                <a:lnTo>
                  <a:pt x="0" y="236385"/>
                </a:lnTo>
                <a:lnTo>
                  <a:pt x="4802" y="284026"/>
                </a:lnTo>
                <a:lnTo>
                  <a:pt x="18575" y="328398"/>
                </a:lnTo>
                <a:lnTo>
                  <a:pt x="40369" y="368552"/>
                </a:lnTo>
                <a:lnTo>
                  <a:pt x="69234" y="403536"/>
                </a:lnTo>
                <a:lnTo>
                  <a:pt x="104218" y="432400"/>
                </a:lnTo>
                <a:lnTo>
                  <a:pt x="144371" y="454194"/>
                </a:lnTo>
                <a:lnTo>
                  <a:pt x="188744" y="467967"/>
                </a:lnTo>
                <a:lnTo>
                  <a:pt x="236385" y="472770"/>
                </a:lnTo>
                <a:lnTo>
                  <a:pt x="284026" y="467967"/>
                </a:lnTo>
                <a:lnTo>
                  <a:pt x="328398" y="454194"/>
                </a:lnTo>
                <a:lnTo>
                  <a:pt x="368552" y="432400"/>
                </a:lnTo>
                <a:lnTo>
                  <a:pt x="403536" y="403536"/>
                </a:lnTo>
                <a:lnTo>
                  <a:pt x="432400" y="368552"/>
                </a:lnTo>
                <a:lnTo>
                  <a:pt x="454194" y="328398"/>
                </a:lnTo>
                <a:lnTo>
                  <a:pt x="467967" y="284026"/>
                </a:lnTo>
                <a:lnTo>
                  <a:pt x="472770" y="236385"/>
                </a:lnTo>
                <a:lnTo>
                  <a:pt x="467967" y="188744"/>
                </a:lnTo>
                <a:lnTo>
                  <a:pt x="454194" y="144371"/>
                </a:lnTo>
                <a:lnTo>
                  <a:pt x="432400" y="104218"/>
                </a:lnTo>
                <a:lnTo>
                  <a:pt x="403536" y="69234"/>
                </a:lnTo>
                <a:lnTo>
                  <a:pt x="368552" y="40369"/>
                </a:lnTo>
                <a:lnTo>
                  <a:pt x="328398" y="18575"/>
                </a:lnTo>
                <a:lnTo>
                  <a:pt x="284026" y="4802"/>
                </a:lnTo>
                <a:lnTo>
                  <a:pt x="236385" y="0"/>
                </a:lnTo>
                <a:close/>
              </a:path>
            </a:pathLst>
          </a:custGeom>
          <a:solidFill>
            <a:srgbClr val="40AC48"/>
          </a:solidFill>
        </p:spPr>
        <p:txBody>
          <a:bodyPr wrap="square" lIns="0" tIns="0" rIns="0" bIns="0" rtlCol="0"/>
          <a:lstStyle/>
          <a:p>
            <a:endParaRPr sz="1191"/>
          </a:p>
        </p:txBody>
      </p:sp>
      <p:sp>
        <p:nvSpPr>
          <p:cNvPr id="30" name="object 30"/>
          <p:cNvSpPr txBox="1"/>
          <p:nvPr/>
        </p:nvSpPr>
        <p:spPr>
          <a:xfrm>
            <a:off x="1514442" y="3442647"/>
            <a:ext cx="93709" cy="242717"/>
          </a:xfrm>
          <a:prstGeom prst="rect">
            <a:avLst/>
          </a:prstGeom>
        </p:spPr>
        <p:txBody>
          <a:bodyPr vert="horz" wrap="square" lIns="0" tIns="8404" rIns="0" bIns="0" rtlCol="0">
            <a:spAutoFit/>
          </a:bodyPr>
          <a:lstStyle/>
          <a:p>
            <a:pPr marL="8405">
              <a:spcBef>
                <a:spcPts val="66"/>
              </a:spcBef>
            </a:pPr>
            <a:r>
              <a:rPr sz="1522" dirty="0">
                <a:solidFill>
                  <a:srgbClr val="FFFFFF"/>
                </a:solidFill>
                <a:latin typeface="Gotham Medium"/>
                <a:cs typeface="Gotham Medium"/>
              </a:rPr>
              <a:t>1</a:t>
            </a:r>
            <a:endParaRPr sz="1522">
              <a:latin typeface="Gotham Medium"/>
              <a:cs typeface="Gotham Medium"/>
            </a:endParaRPr>
          </a:p>
        </p:txBody>
      </p:sp>
      <p:grpSp>
        <p:nvGrpSpPr>
          <p:cNvPr id="31" name="object 31"/>
          <p:cNvGrpSpPr/>
          <p:nvPr/>
        </p:nvGrpSpPr>
        <p:grpSpPr>
          <a:xfrm>
            <a:off x="1405640" y="1688643"/>
            <a:ext cx="653443" cy="2042692"/>
            <a:chOff x="244477" y="2551727"/>
            <a:chExt cx="987425" cy="3086735"/>
          </a:xfrm>
        </p:grpSpPr>
        <p:sp>
          <p:nvSpPr>
            <p:cNvPr id="32" name="object 32"/>
            <p:cNvSpPr/>
            <p:nvPr/>
          </p:nvSpPr>
          <p:spPr>
            <a:xfrm>
              <a:off x="250827" y="5159047"/>
              <a:ext cx="473075" cy="473075"/>
            </a:xfrm>
            <a:custGeom>
              <a:avLst/>
              <a:gdLst/>
              <a:ahLst/>
              <a:cxnLst/>
              <a:rect l="l" t="t" r="r" b="b"/>
              <a:pathLst>
                <a:path w="473075" h="473075">
                  <a:moveTo>
                    <a:pt x="236385" y="472770"/>
                  </a:moveTo>
                  <a:lnTo>
                    <a:pt x="284026" y="467967"/>
                  </a:lnTo>
                  <a:lnTo>
                    <a:pt x="328398" y="454194"/>
                  </a:lnTo>
                  <a:lnTo>
                    <a:pt x="368552" y="432400"/>
                  </a:lnTo>
                  <a:lnTo>
                    <a:pt x="403536" y="403536"/>
                  </a:lnTo>
                  <a:lnTo>
                    <a:pt x="432400" y="368552"/>
                  </a:lnTo>
                  <a:lnTo>
                    <a:pt x="454194" y="328398"/>
                  </a:lnTo>
                  <a:lnTo>
                    <a:pt x="467967" y="284026"/>
                  </a:lnTo>
                  <a:lnTo>
                    <a:pt x="472770" y="236385"/>
                  </a:lnTo>
                  <a:lnTo>
                    <a:pt x="467967" y="188744"/>
                  </a:lnTo>
                  <a:lnTo>
                    <a:pt x="454194" y="144371"/>
                  </a:lnTo>
                  <a:lnTo>
                    <a:pt x="432400" y="104218"/>
                  </a:lnTo>
                  <a:lnTo>
                    <a:pt x="403536" y="69234"/>
                  </a:lnTo>
                  <a:lnTo>
                    <a:pt x="368552" y="40369"/>
                  </a:lnTo>
                  <a:lnTo>
                    <a:pt x="328398" y="18575"/>
                  </a:lnTo>
                  <a:lnTo>
                    <a:pt x="284026" y="4802"/>
                  </a:lnTo>
                  <a:lnTo>
                    <a:pt x="236385" y="0"/>
                  </a:lnTo>
                  <a:lnTo>
                    <a:pt x="188744" y="4802"/>
                  </a:lnTo>
                  <a:lnTo>
                    <a:pt x="144371" y="18575"/>
                  </a:lnTo>
                  <a:lnTo>
                    <a:pt x="104218" y="40369"/>
                  </a:lnTo>
                  <a:lnTo>
                    <a:pt x="69234" y="69234"/>
                  </a:lnTo>
                  <a:lnTo>
                    <a:pt x="40369" y="104218"/>
                  </a:lnTo>
                  <a:lnTo>
                    <a:pt x="18575" y="144371"/>
                  </a:lnTo>
                  <a:lnTo>
                    <a:pt x="4802" y="188744"/>
                  </a:lnTo>
                  <a:lnTo>
                    <a:pt x="0" y="236385"/>
                  </a:lnTo>
                  <a:lnTo>
                    <a:pt x="4802" y="284026"/>
                  </a:lnTo>
                  <a:lnTo>
                    <a:pt x="18575" y="328398"/>
                  </a:lnTo>
                  <a:lnTo>
                    <a:pt x="40369" y="368552"/>
                  </a:lnTo>
                  <a:lnTo>
                    <a:pt x="69234" y="403536"/>
                  </a:lnTo>
                  <a:lnTo>
                    <a:pt x="104218" y="432400"/>
                  </a:lnTo>
                  <a:lnTo>
                    <a:pt x="144371" y="454194"/>
                  </a:lnTo>
                  <a:lnTo>
                    <a:pt x="188744" y="467967"/>
                  </a:lnTo>
                  <a:lnTo>
                    <a:pt x="236385" y="472770"/>
                  </a:lnTo>
                  <a:close/>
                </a:path>
              </a:pathLst>
            </a:custGeom>
            <a:ln w="12700">
              <a:solidFill>
                <a:srgbClr val="40AC48"/>
              </a:solidFill>
            </a:ln>
          </p:spPr>
          <p:txBody>
            <a:bodyPr wrap="square" lIns="0" tIns="0" rIns="0" bIns="0" rtlCol="0"/>
            <a:lstStyle/>
            <a:p>
              <a:endParaRPr sz="1191"/>
            </a:p>
          </p:txBody>
        </p:sp>
        <p:sp>
          <p:nvSpPr>
            <p:cNvPr id="33" name="object 33"/>
            <p:cNvSpPr/>
            <p:nvPr/>
          </p:nvSpPr>
          <p:spPr>
            <a:xfrm>
              <a:off x="759071" y="2551727"/>
              <a:ext cx="473075" cy="473075"/>
            </a:xfrm>
            <a:custGeom>
              <a:avLst/>
              <a:gdLst/>
              <a:ahLst/>
              <a:cxnLst/>
              <a:rect l="l" t="t" r="r" b="b"/>
              <a:pathLst>
                <a:path w="473075" h="473075">
                  <a:moveTo>
                    <a:pt x="236385" y="0"/>
                  </a:moveTo>
                  <a:lnTo>
                    <a:pt x="188744" y="4802"/>
                  </a:lnTo>
                  <a:lnTo>
                    <a:pt x="144371" y="18575"/>
                  </a:lnTo>
                  <a:lnTo>
                    <a:pt x="104218" y="40369"/>
                  </a:lnTo>
                  <a:lnTo>
                    <a:pt x="69234" y="69234"/>
                  </a:lnTo>
                  <a:lnTo>
                    <a:pt x="40369" y="104218"/>
                  </a:lnTo>
                  <a:lnTo>
                    <a:pt x="18575" y="144371"/>
                  </a:lnTo>
                  <a:lnTo>
                    <a:pt x="4802" y="188744"/>
                  </a:lnTo>
                  <a:lnTo>
                    <a:pt x="0" y="236385"/>
                  </a:lnTo>
                  <a:lnTo>
                    <a:pt x="4802" y="284026"/>
                  </a:lnTo>
                  <a:lnTo>
                    <a:pt x="18575" y="328398"/>
                  </a:lnTo>
                  <a:lnTo>
                    <a:pt x="40369" y="368552"/>
                  </a:lnTo>
                  <a:lnTo>
                    <a:pt x="69234" y="403536"/>
                  </a:lnTo>
                  <a:lnTo>
                    <a:pt x="104218" y="432400"/>
                  </a:lnTo>
                  <a:lnTo>
                    <a:pt x="144371" y="454194"/>
                  </a:lnTo>
                  <a:lnTo>
                    <a:pt x="188744" y="467967"/>
                  </a:lnTo>
                  <a:lnTo>
                    <a:pt x="236385" y="472770"/>
                  </a:lnTo>
                  <a:lnTo>
                    <a:pt x="284026" y="467967"/>
                  </a:lnTo>
                  <a:lnTo>
                    <a:pt x="328398" y="454194"/>
                  </a:lnTo>
                  <a:lnTo>
                    <a:pt x="368552" y="432400"/>
                  </a:lnTo>
                  <a:lnTo>
                    <a:pt x="403536" y="403536"/>
                  </a:lnTo>
                  <a:lnTo>
                    <a:pt x="432400" y="368552"/>
                  </a:lnTo>
                  <a:lnTo>
                    <a:pt x="454194" y="328398"/>
                  </a:lnTo>
                  <a:lnTo>
                    <a:pt x="467967" y="284026"/>
                  </a:lnTo>
                  <a:lnTo>
                    <a:pt x="472770" y="236385"/>
                  </a:lnTo>
                  <a:lnTo>
                    <a:pt x="467967" y="188744"/>
                  </a:lnTo>
                  <a:lnTo>
                    <a:pt x="454194" y="144371"/>
                  </a:lnTo>
                  <a:lnTo>
                    <a:pt x="432400" y="104218"/>
                  </a:lnTo>
                  <a:lnTo>
                    <a:pt x="403536" y="69234"/>
                  </a:lnTo>
                  <a:lnTo>
                    <a:pt x="368552" y="40369"/>
                  </a:lnTo>
                  <a:lnTo>
                    <a:pt x="328398" y="18575"/>
                  </a:lnTo>
                  <a:lnTo>
                    <a:pt x="284026" y="4802"/>
                  </a:lnTo>
                  <a:lnTo>
                    <a:pt x="236385" y="0"/>
                  </a:lnTo>
                  <a:close/>
                </a:path>
              </a:pathLst>
            </a:custGeom>
            <a:solidFill>
              <a:srgbClr val="FFE90E"/>
            </a:solidFill>
          </p:spPr>
          <p:txBody>
            <a:bodyPr wrap="square" lIns="0" tIns="0" rIns="0" bIns="0" rtlCol="0"/>
            <a:lstStyle/>
            <a:p>
              <a:endParaRPr sz="1191"/>
            </a:p>
          </p:txBody>
        </p:sp>
      </p:grpSp>
      <p:sp>
        <p:nvSpPr>
          <p:cNvPr id="34" name="object 34"/>
          <p:cNvSpPr txBox="1"/>
          <p:nvPr/>
        </p:nvSpPr>
        <p:spPr>
          <a:xfrm>
            <a:off x="1834009" y="1708809"/>
            <a:ext cx="135311" cy="242717"/>
          </a:xfrm>
          <a:prstGeom prst="rect">
            <a:avLst/>
          </a:prstGeom>
        </p:spPr>
        <p:txBody>
          <a:bodyPr vert="horz" wrap="square" lIns="0" tIns="8404" rIns="0" bIns="0" rtlCol="0">
            <a:spAutoFit/>
          </a:bodyPr>
          <a:lstStyle/>
          <a:p>
            <a:pPr marL="8405">
              <a:spcBef>
                <a:spcPts val="66"/>
              </a:spcBef>
            </a:pPr>
            <a:r>
              <a:rPr sz="1522" dirty="0">
                <a:latin typeface="Gotham Medium"/>
                <a:cs typeface="Gotham Medium"/>
              </a:rPr>
              <a:t>2</a:t>
            </a:r>
            <a:endParaRPr sz="1522">
              <a:latin typeface="Gotham Medium"/>
              <a:cs typeface="Gotham Medium"/>
            </a:endParaRPr>
          </a:p>
        </p:txBody>
      </p:sp>
      <p:grpSp>
        <p:nvGrpSpPr>
          <p:cNvPr id="35" name="object 35"/>
          <p:cNvGrpSpPr/>
          <p:nvPr/>
        </p:nvGrpSpPr>
        <p:grpSpPr>
          <a:xfrm>
            <a:off x="1741977" y="1684441"/>
            <a:ext cx="3398744" cy="636214"/>
            <a:chOff x="752721" y="2545377"/>
            <a:chExt cx="5135880" cy="961390"/>
          </a:xfrm>
        </p:grpSpPr>
        <p:sp>
          <p:nvSpPr>
            <p:cNvPr id="36" name="object 36"/>
            <p:cNvSpPr/>
            <p:nvPr/>
          </p:nvSpPr>
          <p:spPr>
            <a:xfrm>
              <a:off x="759071" y="2551727"/>
              <a:ext cx="473075" cy="473075"/>
            </a:xfrm>
            <a:custGeom>
              <a:avLst/>
              <a:gdLst/>
              <a:ahLst/>
              <a:cxnLst/>
              <a:rect l="l" t="t" r="r" b="b"/>
              <a:pathLst>
                <a:path w="473075" h="473075">
                  <a:moveTo>
                    <a:pt x="236385" y="472770"/>
                  </a:moveTo>
                  <a:lnTo>
                    <a:pt x="284026" y="467967"/>
                  </a:lnTo>
                  <a:lnTo>
                    <a:pt x="328398" y="454194"/>
                  </a:lnTo>
                  <a:lnTo>
                    <a:pt x="368552" y="432400"/>
                  </a:lnTo>
                  <a:lnTo>
                    <a:pt x="403536" y="403536"/>
                  </a:lnTo>
                  <a:lnTo>
                    <a:pt x="432400" y="368552"/>
                  </a:lnTo>
                  <a:lnTo>
                    <a:pt x="454194" y="328398"/>
                  </a:lnTo>
                  <a:lnTo>
                    <a:pt x="467967" y="284026"/>
                  </a:lnTo>
                  <a:lnTo>
                    <a:pt x="472770" y="236385"/>
                  </a:lnTo>
                  <a:lnTo>
                    <a:pt x="467967" y="188744"/>
                  </a:lnTo>
                  <a:lnTo>
                    <a:pt x="454194" y="144371"/>
                  </a:lnTo>
                  <a:lnTo>
                    <a:pt x="432400" y="104218"/>
                  </a:lnTo>
                  <a:lnTo>
                    <a:pt x="403536" y="69234"/>
                  </a:lnTo>
                  <a:lnTo>
                    <a:pt x="368552" y="40369"/>
                  </a:lnTo>
                  <a:lnTo>
                    <a:pt x="328398" y="18575"/>
                  </a:lnTo>
                  <a:lnTo>
                    <a:pt x="284026" y="4802"/>
                  </a:lnTo>
                  <a:lnTo>
                    <a:pt x="236385" y="0"/>
                  </a:lnTo>
                  <a:lnTo>
                    <a:pt x="188744" y="4802"/>
                  </a:lnTo>
                  <a:lnTo>
                    <a:pt x="144371" y="18575"/>
                  </a:lnTo>
                  <a:lnTo>
                    <a:pt x="104218" y="40369"/>
                  </a:lnTo>
                  <a:lnTo>
                    <a:pt x="69234" y="69234"/>
                  </a:lnTo>
                  <a:lnTo>
                    <a:pt x="40369" y="104218"/>
                  </a:lnTo>
                  <a:lnTo>
                    <a:pt x="18575" y="144371"/>
                  </a:lnTo>
                  <a:lnTo>
                    <a:pt x="4802" y="188744"/>
                  </a:lnTo>
                  <a:lnTo>
                    <a:pt x="0" y="236385"/>
                  </a:lnTo>
                  <a:lnTo>
                    <a:pt x="4802" y="284026"/>
                  </a:lnTo>
                  <a:lnTo>
                    <a:pt x="18575" y="328398"/>
                  </a:lnTo>
                  <a:lnTo>
                    <a:pt x="40369" y="368552"/>
                  </a:lnTo>
                  <a:lnTo>
                    <a:pt x="69234" y="403536"/>
                  </a:lnTo>
                  <a:lnTo>
                    <a:pt x="104218" y="432400"/>
                  </a:lnTo>
                  <a:lnTo>
                    <a:pt x="144371" y="454194"/>
                  </a:lnTo>
                  <a:lnTo>
                    <a:pt x="188744" y="467967"/>
                  </a:lnTo>
                  <a:lnTo>
                    <a:pt x="236385" y="472770"/>
                  </a:lnTo>
                  <a:close/>
                </a:path>
              </a:pathLst>
            </a:custGeom>
            <a:ln w="12700">
              <a:solidFill>
                <a:srgbClr val="FFF200"/>
              </a:solidFill>
            </a:ln>
          </p:spPr>
          <p:txBody>
            <a:bodyPr wrap="square" lIns="0" tIns="0" rIns="0" bIns="0" rtlCol="0"/>
            <a:lstStyle/>
            <a:p>
              <a:endParaRPr sz="1191"/>
            </a:p>
          </p:txBody>
        </p:sp>
        <p:sp>
          <p:nvSpPr>
            <p:cNvPr id="37" name="object 37"/>
            <p:cNvSpPr/>
            <p:nvPr/>
          </p:nvSpPr>
          <p:spPr>
            <a:xfrm>
              <a:off x="5406004" y="3024494"/>
              <a:ext cx="482600" cy="482600"/>
            </a:xfrm>
            <a:custGeom>
              <a:avLst/>
              <a:gdLst/>
              <a:ahLst/>
              <a:cxnLst/>
              <a:rect l="l" t="t" r="r" b="b"/>
              <a:pathLst>
                <a:path w="482600" h="482600">
                  <a:moveTo>
                    <a:pt x="241109" y="0"/>
                  </a:moveTo>
                  <a:lnTo>
                    <a:pt x="192517" y="4898"/>
                  </a:lnTo>
                  <a:lnTo>
                    <a:pt x="147259" y="18948"/>
                  </a:lnTo>
                  <a:lnTo>
                    <a:pt x="106303" y="41178"/>
                  </a:lnTo>
                  <a:lnTo>
                    <a:pt x="70619" y="70621"/>
                  </a:lnTo>
                  <a:lnTo>
                    <a:pt x="41178" y="106306"/>
                  </a:lnTo>
                  <a:lnTo>
                    <a:pt x="18947" y="147264"/>
                  </a:lnTo>
                  <a:lnTo>
                    <a:pt x="4898" y="192526"/>
                  </a:lnTo>
                  <a:lnTo>
                    <a:pt x="0" y="241122"/>
                  </a:lnTo>
                  <a:lnTo>
                    <a:pt x="4898" y="289713"/>
                  </a:lnTo>
                  <a:lnTo>
                    <a:pt x="18947" y="334972"/>
                  </a:lnTo>
                  <a:lnTo>
                    <a:pt x="41178" y="375928"/>
                  </a:lnTo>
                  <a:lnTo>
                    <a:pt x="70619" y="411611"/>
                  </a:lnTo>
                  <a:lnTo>
                    <a:pt x="106303" y="441053"/>
                  </a:lnTo>
                  <a:lnTo>
                    <a:pt x="147259" y="463283"/>
                  </a:lnTo>
                  <a:lnTo>
                    <a:pt x="192517" y="477333"/>
                  </a:lnTo>
                  <a:lnTo>
                    <a:pt x="241109" y="482231"/>
                  </a:lnTo>
                  <a:lnTo>
                    <a:pt x="289701" y="477333"/>
                  </a:lnTo>
                  <a:lnTo>
                    <a:pt x="334959" y="463283"/>
                  </a:lnTo>
                  <a:lnTo>
                    <a:pt x="375915" y="441053"/>
                  </a:lnTo>
                  <a:lnTo>
                    <a:pt x="411599" y="411611"/>
                  </a:lnTo>
                  <a:lnTo>
                    <a:pt x="441040" y="375928"/>
                  </a:lnTo>
                  <a:lnTo>
                    <a:pt x="463271" y="334972"/>
                  </a:lnTo>
                  <a:lnTo>
                    <a:pt x="477320" y="289713"/>
                  </a:lnTo>
                  <a:lnTo>
                    <a:pt x="482219" y="241122"/>
                  </a:lnTo>
                  <a:lnTo>
                    <a:pt x="477320" y="192526"/>
                  </a:lnTo>
                  <a:lnTo>
                    <a:pt x="463271" y="147264"/>
                  </a:lnTo>
                  <a:lnTo>
                    <a:pt x="441040" y="106306"/>
                  </a:lnTo>
                  <a:lnTo>
                    <a:pt x="411599" y="70621"/>
                  </a:lnTo>
                  <a:lnTo>
                    <a:pt x="375915" y="41178"/>
                  </a:lnTo>
                  <a:lnTo>
                    <a:pt x="334959" y="18948"/>
                  </a:lnTo>
                  <a:lnTo>
                    <a:pt x="289701" y="4898"/>
                  </a:lnTo>
                  <a:lnTo>
                    <a:pt x="241109" y="0"/>
                  </a:lnTo>
                  <a:close/>
                </a:path>
              </a:pathLst>
            </a:custGeom>
            <a:solidFill>
              <a:srgbClr val="FFE90E"/>
            </a:solidFill>
          </p:spPr>
          <p:txBody>
            <a:bodyPr wrap="square" lIns="0" tIns="0" rIns="0" bIns="0" rtlCol="0"/>
            <a:lstStyle/>
            <a:p>
              <a:endParaRPr sz="1191"/>
            </a:p>
          </p:txBody>
        </p:sp>
      </p:grpSp>
      <p:sp>
        <p:nvSpPr>
          <p:cNvPr id="38" name="object 38"/>
          <p:cNvSpPr txBox="1"/>
          <p:nvPr/>
        </p:nvSpPr>
        <p:spPr>
          <a:xfrm>
            <a:off x="3393840" y="318209"/>
            <a:ext cx="136572" cy="242717"/>
          </a:xfrm>
          <a:prstGeom prst="rect">
            <a:avLst/>
          </a:prstGeom>
        </p:spPr>
        <p:txBody>
          <a:bodyPr vert="horz" wrap="square" lIns="0" tIns="8404" rIns="0" bIns="0" rtlCol="0">
            <a:spAutoFit/>
          </a:bodyPr>
          <a:lstStyle/>
          <a:p>
            <a:pPr marL="8405">
              <a:spcBef>
                <a:spcPts val="66"/>
              </a:spcBef>
            </a:pPr>
            <a:r>
              <a:rPr sz="1522" dirty="0">
                <a:solidFill>
                  <a:srgbClr val="FFFFFF"/>
                </a:solidFill>
                <a:latin typeface="Gotham Medium"/>
                <a:cs typeface="Gotham Medium"/>
              </a:rPr>
              <a:t>3</a:t>
            </a:r>
            <a:endParaRPr sz="1522">
              <a:latin typeface="Gotham Medium"/>
              <a:cs typeface="Gotham Medium"/>
            </a:endParaRPr>
          </a:p>
        </p:txBody>
      </p:sp>
      <p:sp>
        <p:nvSpPr>
          <p:cNvPr id="39" name="object 39"/>
          <p:cNvSpPr txBox="1"/>
          <p:nvPr/>
        </p:nvSpPr>
        <p:spPr>
          <a:xfrm>
            <a:off x="4883045" y="1934454"/>
            <a:ext cx="1897716" cy="847333"/>
          </a:xfrm>
          <a:prstGeom prst="rect">
            <a:avLst/>
          </a:prstGeom>
        </p:spPr>
        <p:txBody>
          <a:bodyPr vert="horz" wrap="square" lIns="0" tIns="27735" rIns="0" bIns="0" rtlCol="0">
            <a:spAutoFit/>
          </a:bodyPr>
          <a:lstStyle/>
          <a:p>
            <a:pPr marL="297112">
              <a:lnSpc>
                <a:spcPts val="301"/>
              </a:lnSpc>
              <a:spcBef>
                <a:spcPts val="218"/>
              </a:spcBef>
            </a:pPr>
            <a:r>
              <a:rPr sz="629" spc="-7" dirty="0">
                <a:solidFill>
                  <a:srgbClr val="231F20"/>
                </a:solidFill>
                <a:latin typeface="Gotham Book"/>
                <a:cs typeface="Gotham Book"/>
              </a:rPr>
              <a:t>De-Escalation/Yellow</a:t>
            </a:r>
            <a:r>
              <a:rPr sz="629" spc="-3" dirty="0">
                <a:solidFill>
                  <a:srgbClr val="231F20"/>
                </a:solidFill>
                <a:latin typeface="Gotham Book"/>
                <a:cs typeface="Gotham Book"/>
              </a:rPr>
              <a:t> </a:t>
            </a:r>
            <a:r>
              <a:rPr sz="629" spc="-7" dirty="0">
                <a:solidFill>
                  <a:srgbClr val="231F20"/>
                </a:solidFill>
                <a:latin typeface="Gotham Book"/>
                <a:cs typeface="Gotham Book"/>
              </a:rPr>
              <a:t>Zone</a:t>
            </a:r>
            <a:endParaRPr sz="629" dirty="0">
              <a:latin typeface="Gotham Book"/>
              <a:cs typeface="Gotham Book"/>
            </a:endParaRPr>
          </a:p>
          <a:p>
            <a:pPr marL="25215">
              <a:lnSpc>
                <a:spcPts val="1274"/>
              </a:lnSpc>
              <a:tabLst>
                <a:tab pos="297112" algn="l"/>
              </a:tabLst>
            </a:pPr>
            <a:r>
              <a:rPr sz="2283" spc="-5" baseline="-22946" dirty="0">
                <a:latin typeface="Gotham Medium"/>
                <a:cs typeface="Gotham Medium"/>
              </a:rPr>
              <a:t>4	</a:t>
            </a:r>
            <a:r>
              <a:rPr sz="496" dirty="0">
                <a:solidFill>
                  <a:srgbClr val="231F20"/>
                </a:solidFill>
                <a:latin typeface="Gotham Book"/>
                <a:cs typeface="Gotham Book"/>
              </a:rPr>
              <a:t>The</a:t>
            </a:r>
            <a:r>
              <a:rPr sz="496" spc="-3" dirty="0">
                <a:solidFill>
                  <a:srgbClr val="231F20"/>
                </a:solidFill>
                <a:latin typeface="Gotham Book"/>
                <a:cs typeface="Gotham Book"/>
              </a:rPr>
              <a:t> </a:t>
            </a:r>
            <a:r>
              <a:rPr sz="496" dirty="0">
                <a:solidFill>
                  <a:srgbClr val="231F20"/>
                </a:solidFill>
                <a:latin typeface="Gotham Book"/>
                <a:cs typeface="Gotham Book"/>
              </a:rPr>
              <a:t>“crisis” </a:t>
            </a:r>
            <a:r>
              <a:rPr sz="496" spc="3" dirty="0">
                <a:solidFill>
                  <a:srgbClr val="231F20"/>
                </a:solidFill>
                <a:latin typeface="Gotham Book"/>
                <a:cs typeface="Gotham Book"/>
              </a:rPr>
              <a:t>begins</a:t>
            </a:r>
            <a:r>
              <a:rPr sz="496" spc="-3" dirty="0">
                <a:solidFill>
                  <a:srgbClr val="231F20"/>
                </a:solidFill>
                <a:latin typeface="Gotham Book"/>
                <a:cs typeface="Gotham Book"/>
              </a:rPr>
              <a:t> to</a:t>
            </a:r>
            <a:r>
              <a:rPr sz="496" dirty="0">
                <a:solidFill>
                  <a:srgbClr val="231F20"/>
                </a:solidFill>
                <a:latin typeface="Gotham Book"/>
                <a:cs typeface="Gotham Book"/>
              </a:rPr>
              <a:t> </a:t>
            </a:r>
            <a:r>
              <a:rPr sz="496" spc="3" dirty="0">
                <a:solidFill>
                  <a:srgbClr val="231F20"/>
                </a:solidFill>
                <a:latin typeface="Gotham Book"/>
                <a:cs typeface="Gotham Book"/>
              </a:rPr>
              <a:t>calm.</a:t>
            </a:r>
            <a:r>
              <a:rPr sz="496" dirty="0">
                <a:solidFill>
                  <a:srgbClr val="231F20"/>
                </a:solidFill>
                <a:latin typeface="Gotham Book"/>
                <a:cs typeface="Gotham Book"/>
              </a:rPr>
              <a:t> </a:t>
            </a:r>
            <a:r>
              <a:rPr sz="496" spc="3" dirty="0">
                <a:solidFill>
                  <a:srgbClr val="231F20"/>
                </a:solidFill>
                <a:latin typeface="Gotham Book"/>
                <a:cs typeface="Gotham Book"/>
              </a:rPr>
              <a:t>Because</a:t>
            </a:r>
            <a:r>
              <a:rPr sz="496" spc="-3" dirty="0">
                <a:solidFill>
                  <a:srgbClr val="231F20"/>
                </a:solidFill>
                <a:latin typeface="Gotham Book"/>
                <a:cs typeface="Gotham Book"/>
              </a:rPr>
              <a:t> </a:t>
            </a:r>
            <a:r>
              <a:rPr sz="496" dirty="0">
                <a:solidFill>
                  <a:srgbClr val="231F20"/>
                </a:solidFill>
                <a:latin typeface="Gotham Book"/>
                <a:cs typeface="Gotham Book"/>
              </a:rPr>
              <a:t>adrenaline</a:t>
            </a:r>
            <a:endParaRPr sz="496" dirty="0">
              <a:latin typeface="Gotham Book"/>
              <a:cs typeface="Gotham Book"/>
            </a:endParaRPr>
          </a:p>
          <a:p>
            <a:pPr marL="297112">
              <a:lnSpc>
                <a:spcPts val="496"/>
              </a:lnSpc>
            </a:pPr>
            <a:r>
              <a:rPr sz="496" spc="-3" dirty="0">
                <a:solidFill>
                  <a:srgbClr val="231F20"/>
                </a:solidFill>
                <a:latin typeface="Gotham Book"/>
                <a:cs typeface="Gotham Book"/>
              </a:rPr>
              <a:t>levels</a:t>
            </a:r>
            <a:r>
              <a:rPr sz="496" dirty="0">
                <a:solidFill>
                  <a:srgbClr val="231F20"/>
                </a:solidFill>
                <a:latin typeface="Gotham Book"/>
                <a:cs typeface="Gotham Book"/>
              </a:rPr>
              <a:t> </a:t>
            </a:r>
            <a:r>
              <a:rPr sz="496" spc="-3" dirty="0">
                <a:solidFill>
                  <a:srgbClr val="231F20"/>
                </a:solidFill>
                <a:latin typeface="Gotham Book"/>
                <a:cs typeface="Gotham Book"/>
              </a:rPr>
              <a:t>are</a:t>
            </a:r>
            <a:r>
              <a:rPr sz="496" dirty="0">
                <a:solidFill>
                  <a:srgbClr val="231F20"/>
                </a:solidFill>
                <a:latin typeface="Gotham Book"/>
                <a:cs typeface="Gotham Book"/>
              </a:rPr>
              <a:t> </a:t>
            </a:r>
            <a:r>
              <a:rPr sz="496" spc="3" dirty="0">
                <a:solidFill>
                  <a:srgbClr val="231F20"/>
                </a:solidFill>
                <a:latin typeface="Gotham Book"/>
                <a:cs typeface="Gotham Book"/>
              </a:rPr>
              <a:t>so</a:t>
            </a:r>
            <a:r>
              <a:rPr sz="496" dirty="0">
                <a:solidFill>
                  <a:srgbClr val="231F20"/>
                </a:solidFill>
                <a:latin typeface="Gotham Book"/>
                <a:cs typeface="Gotham Book"/>
              </a:rPr>
              <a:t> high, it </a:t>
            </a:r>
            <a:r>
              <a:rPr sz="496" spc="3" dirty="0">
                <a:solidFill>
                  <a:srgbClr val="231F20"/>
                </a:solidFill>
                <a:latin typeface="Gotham Book"/>
                <a:cs typeface="Gotham Book"/>
              </a:rPr>
              <a:t>can</a:t>
            </a:r>
            <a:r>
              <a:rPr sz="496" dirty="0">
                <a:solidFill>
                  <a:srgbClr val="231F20"/>
                </a:solidFill>
                <a:latin typeface="Gotham Book"/>
                <a:cs typeface="Gotham Book"/>
              </a:rPr>
              <a:t> take </a:t>
            </a:r>
            <a:r>
              <a:rPr sz="496" spc="-7" dirty="0">
                <a:solidFill>
                  <a:srgbClr val="231F20"/>
                </a:solidFill>
                <a:latin typeface="Gotham Book"/>
                <a:cs typeface="Gotham Book"/>
              </a:rPr>
              <a:t>over</a:t>
            </a:r>
            <a:r>
              <a:rPr sz="496" dirty="0">
                <a:solidFill>
                  <a:srgbClr val="231F20"/>
                </a:solidFill>
                <a:latin typeface="Gotham Book"/>
                <a:cs typeface="Gotham Book"/>
              </a:rPr>
              <a:t> </a:t>
            </a:r>
            <a:r>
              <a:rPr sz="496" spc="3" dirty="0">
                <a:solidFill>
                  <a:srgbClr val="231F20"/>
                </a:solidFill>
                <a:latin typeface="Gotham Book"/>
                <a:cs typeface="Gotham Book"/>
              </a:rPr>
              <a:t>30</a:t>
            </a:r>
            <a:r>
              <a:rPr sz="496" dirty="0">
                <a:solidFill>
                  <a:srgbClr val="231F20"/>
                </a:solidFill>
                <a:latin typeface="Gotham Book"/>
                <a:cs typeface="Gotham Book"/>
              </a:rPr>
              <a:t> minutes for</a:t>
            </a:r>
            <a:endParaRPr sz="496" dirty="0">
              <a:latin typeface="Gotham Book"/>
              <a:cs typeface="Gotham Book"/>
            </a:endParaRPr>
          </a:p>
          <a:p>
            <a:pPr marL="297112">
              <a:spcBef>
                <a:spcPts val="10"/>
              </a:spcBef>
            </a:pPr>
            <a:r>
              <a:rPr sz="496" spc="-3" dirty="0">
                <a:solidFill>
                  <a:srgbClr val="231F20"/>
                </a:solidFill>
                <a:latin typeface="Gotham Book"/>
                <a:cs typeface="Gotham Book"/>
              </a:rPr>
              <a:t>everyone’s</a:t>
            </a:r>
            <a:r>
              <a:rPr sz="496" spc="-7" dirty="0">
                <a:solidFill>
                  <a:srgbClr val="231F20"/>
                </a:solidFill>
                <a:latin typeface="Gotham Book"/>
                <a:cs typeface="Gotham Book"/>
              </a:rPr>
              <a:t> </a:t>
            </a:r>
            <a:r>
              <a:rPr sz="496" spc="3" dirty="0">
                <a:solidFill>
                  <a:srgbClr val="231F20"/>
                </a:solidFill>
                <a:latin typeface="Gotham Book"/>
                <a:cs typeface="Gotham Book"/>
              </a:rPr>
              <a:t>body</a:t>
            </a:r>
            <a:r>
              <a:rPr sz="496" spc="-7" dirty="0">
                <a:solidFill>
                  <a:srgbClr val="231F20"/>
                </a:solidFill>
                <a:latin typeface="Gotham Book"/>
                <a:cs typeface="Gotham Book"/>
              </a:rPr>
              <a:t> </a:t>
            </a:r>
            <a:r>
              <a:rPr sz="496" spc="-3" dirty="0">
                <a:solidFill>
                  <a:srgbClr val="231F20"/>
                </a:solidFill>
                <a:latin typeface="Gotham Book"/>
                <a:cs typeface="Gotham Book"/>
              </a:rPr>
              <a:t>to </a:t>
            </a:r>
            <a:r>
              <a:rPr sz="496" dirty="0">
                <a:solidFill>
                  <a:srgbClr val="231F20"/>
                </a:solidFill>
                <a:latin typeface="Gotham Book"/>
                <a:cs typeface="Gotham Book"/>
              </a:rPr>
              <a:t>return</a:t>
            </a:r>
            <a:r>
              <a:rPr sz="496" spc="-7" dirty="0">
                <a:solidFill>
                  <a:srgbClr val="231F20"/>
                </a:solidFill>
                <a:latin typeface="Gotham Book"/>
                <a:cs typeface="Gotham Book"/>
              </a:rPr>
              <a:t> </a:t>
            </a:r>
            <a:r>
              <a:rPr sz="496" spc="-3" dirty="0">
                <a:solidFill>
                  <a:srgbClr val="231F20"/>
                </a:solidFill>
                <a:latin typeface="Gotham Book"/>
                <a:cs typeface="Gotham Book"/>
              </a:rPr>
              <a:t>to </a:t>
            </a:r>
            <a:r>
              <a:rPr sz="496" spc="3" dirty="0">
                <a:solidFill>
                  <a:srgbClr val="231F20"/>
                </a:solidFill>
                <a:latin typeface="Gotham Book"/>
                <a:cs typeface="Gotham Book"/>
              </a:rPr>
              <a:t>baseline</a:t>
            </a:r>
            <a:r>
              <a:rPr sz="496" spc="-7" dirty="0">
                <a:solidFill>
                  <a:srgbClr val="231F20"/>
                </a:solidFill>
                <a:latin typeface="Gotham Book"/>
                <a:cs typeface="Gotham Book"/>
              </a:rPr>
              <a:t> </a:t>
            </a:r>
            <a:r>
              <a:rPr sz="496" spc="3" dirty="0">
                <a:solidFill>
                  <a:srgbClr val="231F20"/>
                </a:solidFill>
                <a:latin typeface="Gotham Book"/>
                <a:cs typeface="Gotham Book"/>
              </a:rPr>
              <a:t>functioning.</a:t>
            </a:r>
            <a:endParaRPr sz="496" dirty="0">
              <a:latin typeface="Gotham Book"/>
              <a:cs typeface="Gotham Book"/>
            </a:endParaRPr>
          </a:p>
          <a:p>
            <a:pPr marL="297112">
              <a:spcBef>
                <a:spcPts val="142"/>
              </a:spcBef>
            </a:pPr>
            <a:r>
              <a:rPr sz="496" spc="-60" dirty="0">
                <a:solidFill>
                  <a:srgbClr val="231F20"/>
                </a:solidFill>
                <a:latin typeface="Gotham Book"/>
                <a:cs typeface="Gotham Book"/>
              </a:rPr>
              <a:t>T</a:t>
            </a:r>
            <a:r>
              <a:rPr sz="496" spc="3" dirty="0">
                <a:solidFill>
                  <a:srgbClr val="231F20"/>
                </a:solidFill>
                <a:latin typeface="Gotham Book"/>
                <a:cs typeface="Gotham Book"/>
              </a:rPr>
              <a:t>o</a:t>
            </a:r>
            <a:r>
              <a:rPr sz="496" dirty="0">
                <a:solidFill>
                  <a:srgbClr val="231F20"/>
                </a:solidFill>
                <a:latin typeface="Gotham Book"/>
                <a:cs typeface="Gotham Book"/>
              </a:rPr>
              <a:t> </a:t>
            </a:r>
            <a:r>
              <a:rPr sz="496" spc="3" dirty="0">
                <a:solidFill>
                  <a:srgbClr val="231F20"/>
                </a:solidFill>
                <a:latin typeface="Gotham Book"/>
                <a:cs typeface="Gotham Book"/>
              </a:rPr>
              <a:t>Do:</a:t>
            </a:r>
            <a:endParaRPr sz="496" dirty="0">
              <a:latin typeface="Gotham Book"/>
              <a:cs typeface="Gotham Book"/>
            </a:endParaRPr>
          </a:p>
          <a:p>
            <a:pPr marL="372756" marR="332832" indent="-75644">
              <a:lnSpc>
                <a:spcPct val="101299"/>
              </a:lnSpc>
              <a:buChar char="•"/>
              <a:tabLst>
                <a:tab pos="373176" algn="l"/>
              </a:tabLst>
            </a:pPr>
            <a:r>
              <a:rPr sz="496" spc="3" dirty="0">
                <a:solidFill>
                  <a:srgbClr val="231F20"/>
                </a:solidFill>
                <a:latin typeface="Gotham Book"/>
                <a:cs typeface="Gotham Book"/>
              </a:rPr>
              <a:t>Do not </a:t>
            </a:r>
            <a:r>
              <a:rPr sz="496" dirty="0">
                <a:solidFill>
                  <a:srgbClr val="231F20"/>
                </a:solidFill>
                <a:latin typeface="Gotham Book"/>
                <a:cs typeface="Gotham Book"/>
              </a:rPr>
              <a:t>problem solve </a:t>
            </a:r>
            <a:r>
              <a:rPr sz="496" spc="-3" dirty="0">
                <a:solidFill>
                  <a:srgbClr val="231F20"/>
                </a:solidFill>
                <a:latin typeface="Gotham Book"/>
                <a:cs typeface="Gotham Book"/>
              </a:rPr>
              <a:t>yet. </a:t>
            </a:r>
            <a:r>
              <a:rPr sz="496" dirty="0">
                <a:solidFill>
                  <a:srgbClr val="231F20"/>
                </a:solidFill>
                <a:latin typeface="Gotham Book"/>
                <a:cs typeface="Gotham Book"/>
              </a:rPr>
              <a:t>It will likely </a:t>
            </a:r>
            <a:r>
              <a:rPr sz="496" spc="-139" dirty="0">
                <a:solidFill>
                  <a:srgbClr val="231F20"/>
                </a:solidFill>
                <a:latin typeface="Gotham Book"/>
                <a:cs typeface="Gotham Book"/>
              </a:rPr>
              <a:t> </a:t>
            </a:r>
            <a:r>
              <a:rPr sz="496" dirty="0">
                <a:solidFill>
                  <a:srgbClr val="231F20"/>
                </a:solidFill>
                <a:latin typeface="Gotham Book"/>
                <a:cs typeface="Gotham Book"/>
              </a:rPr>
              <a:t>re-escalate</a:t>
            </a:r>
            <a:r>
              <a:rPr sz="496" spc="-3" dirty="0">
                <a:solidFill>
                  <a:srgbClr val="231F20"/>
                </a:solidFill>
                <a:latin typeface="Gotham Book"/>
                <a:cs typeface="Gotham Book"/>
              </a:rPr>
              <a:t> your</a:t>
            </a:r>
            <a:r>
              <a:rPr sz="496" dirty="0">
                <a:solidFill>
                  <a:srgbClr val="231F20"/>
                </a:solidFill>
                <a:latin typeface="Gotham Book"/>
                <a:cs typeface="Gotham Book"/>
              </a:rPr>
              <a:t> child.</a:t>
            </a:r>
            <a:endParaRPr sz="496" dirty="0">
              <a:latin typeface="Gotham Book"/>
              <a:cs typeface="Gotham Book"/>
            </a:endParaRPr>
          </a:p>
          <a:p>
            <a:pPr marL="372756" marR="66819" indent="-75644">
              <a:lnSpc>
                <a:spcPct val="101299"/>
              </a:lnSpc>
              <a:buChar char="•"/>
              <a:tabLst>
                <a:tab pos="373176" algn="l"/>
              </a:tabLst>
            </a:pPr>
            <a:r>
              <a:rPr sz="496" dirty="0">
                <a:solidFill>
                  <a:srgbClr val="231F20"/>
                </a:solidFill>
                <a:latin typeface="Gotham Book"/>
                <a:cs typeface="Gotham Book"/>
              </a:rPr>
              <a:t>Adrenaline is </a:t>
            </a:r>
            <a:r>
              <a:rPr sz="496" spc="3" dirty="0">
                <a:solidFill>
                  <a:srgbClr val="231F20"/>
                </a:solidFill>
                <a:latin typeface="Gotham Book"/>
                <a:cs typeface="Gotham Book"/>
              </a:rPr>
              <a:t>high </a:t>
            </a:r>
            <a:r>
              <a:rPr sz="496" dirty="0">
                <a:solidFill>
                  <a:srgbClr val="231F20"/>
                </a:solidFill>
                <a:latin typeface="Gotham Book"/>
                <a:cs typeface="Gotham Book"/>
              </a:rPr>
              <a:t>- focus </a:t>
            </a:r>
            <a:r>
              <a:rPr sz="496" spc="3" dirty="0">
                <a:solidFill>
                  <a:srgbClr val="231F20"/>
                </a:solidFill>
                <a:latin typeface="Gotham Book"/>
                <a:cs typeface="Gotham Book"/>
              </a:rPr>
              <a:t>on </a:t>
            </a:r>
            <a:r>
              <a:rPr sz="496" dirty="0">
                <a:solidFill>
                  <a:srgbClr val="231F20"/>
                </a:solidFill>
                <a:latin typeface="Gotham Book"/>
                <a:cs typeface="Gotham Book"/>
              </a:rPr>
              <a:t>safe high-energy </a:t>
            </a:r>
            <a:r>
              <a:rPr sz="496" spc="-139" dirty="0">
                <a:solidFill>
                  <a:srgbClr val="231F20"/>
                </a:solidFill>
                <a:latin typeface="Gotham Book"/>
                <a:cs typeface="Gotham Book"/>
              </a:rPr>
              <a:t> </a:t>
            </a:r>
            <a:r>
              <a:rPr sz="496" dirty="0">
                <a:solidFill>
                  <a:srgbClr val="231F20"/>
                </a:solidFill>
                <a:latin typeface="Gotham Book"/>
                <a:cs typeface="Gotham Book"/>
              </a:rPr>
              <a:t>activities</a:t>
            </a:r>
            <a:r>
              <a:rPr sz="496" spc="-3" dirty="0">
                <a:solidFill>
                  <a:srgbClr val="231F20"/>
                </a:solidFill>
                <a:latin typeface="Gotham Book"/>
                <a:cs typeface="Gotham Book"/>
              </a:rPr>
              <a:t> to</a:t>
            </a:r>
            <a:r>
              <a:rPr sz="496" dirty="0">
                <a:solidFill>
                  <a:srgbClr val="231F20"/>
                </a:solidFill>
                <a:latin typeface="Gotham Book"/>
                <a:cs typeface="Gotham Book"/>
              </a:rPr>
              <a:t> </a:t>
            </a:r>
            <a:r>
              <a:rPr sz="496" spc="3" dirty="0">
                <a:solidFill>
                  <a:srgbClr val="231F20"/>
                </a:solidFill>
                <a:latin typeface="Gotham Book"/>
                <a:cs typeface="Gotham Book"/>
              </a:rPr>
              <a:t>“burn</a:t>
            </a:r>
            <a:r>
              <a:rPr sz="496" dirty="0">
                <a:solidFill>
                  <a:srgbClr val="231F20"/>
                </a:solidFill>
                <a:latin typeface="Gotham Book"/>
                <a:cs typeface="Gotham Book"/>
              </a:rPr>
              <a:t> </a:t>
            </a:r>
            <a:r>
              <a:rPr sz="496" spc="7" dirty="0">
                <a:solidFill>
                  <a:srgbClr val="231F20"/>
                </a:solidFill>
                <a:latin typeface="Gotham Book"/>
                <a:cs typeface="Gotham Book"/>
              </a:rPr>
              <a:t>off”</a:t>
            </a:r>
            <a:r>
              <a:rPr sz="496" dirty="0">
                <a:solidFill>
                  <a:srgbClr val="231F20"/>
                </a:solidFill>
                <a:latin typeface="Gotham Book"/>
                <a:cs typeface="Gotham Book"/>
              </a:rPr>
              <a:t> </a:t>
            </a:r>
            <a:r>
              <a:rPr sz="496" spc="3" dirty="0">
                <a:solidFill>
                  <a:srgbClr val="231F20"/>
                </a:solidFill>
                <a:latin typeface="Gotham Book"/>
                <a:cs typeface="Gotham Book"/>
              </a:rPr>
              <a:t>the</a:t>
            </a:r>
            <a:r>
              <a:rPr sz="496" dirty="0">
                <a:solidFill>
                  <a:srgbClr val="231F20"/>
                </a:solidFill>
                <a:latin typeface="Gotham Book"/>
                <a:cs typeface="Gotham Book"/>
              </a:rPr>
              <a:t> adrenaline.</a:t>
            </a:r>
            <a:endParaRPr sz="496" dirty="0">
              <a:latin typeface="Gotham Book"/>
              <a:cs typeface="Gotham Book"/>
            </a:endParaRPr>
          </a:p>
          <a:p>
            <a:pPr marL="372756" indent="-76064">
              <a:spcBef>
                <a:spcPts val="10"/>
              </a:spcBef>
              <a:buChar char="•"/>
              <a:tabLst>
                <a:tab pos="373176" algn="l"/>
              </a:tabLst>
            </a:pPr>
            <a:r>
              <a:rPr sz="496" dirty="0">
                <a:solidFill>
                  <a:srgbClr val="231F20"/>
                </a:solidFill>
                <a:latin typeface="Gotham Book"/>
                <a:cs typeface="Gotham Book"/>
              </a:rPr>
              <a:t>Focus</a:t>
            </a:r>
            <a:r>
              <a:rPr sz="496" spc="-3" dirty="0">
                <a:solidFill>
                  <a:srgbClr val="231F20"/>
                </a:solidFill>
                <a:latin typeface="Gotham Book"/>
                <a:cs typeface="Gotham Book"/>
              </a:rPr>
              <a:t> </a:t>
            </a:r>
            <a:r>
              <a:rPr sz="496" spc="3" dirty="0">
                <a:solidFill>
                  <a:srgbClr val="231F20"/>
                </a:solidFill>
                <a:latin typeface="Gotham Book"/>
                <a:cs typeface="Gotham Book"/>
              </a:rPr>
              <a:t>on</a:t>
            </a:r>
            <a:r>
              <a:rPr sz="496" spc="-3" dirty="0">
                <a:solidFill>
                  <a:srgbClr val="231F20"/>
                </a:solidFill>
                <a:latin typeface="Gotham Book"/>
                <a:cs typeface="Gotham Book"/>
              </a:rPr>
              <a:t> </a:t>
            </a:r>
            <a:r>
              <a:rPr sz="496" spc="3" dirty="0">
                <a:solidFill>
                  <a:srgbClr val="231F20"/>
                </a:solidFill>
                <a:latin typeface="Gotham Book"/>
                <a:cs typeface="Gotham Book"/>
              </a:rPr>
              <a:t>using</a:t>
            </a:r>
            <a:r>
              <a:rPr sz="496" spc="-3" dirty="0">
                <a:solidFill>
                  <a:srgbClr val="231F20"/>
                </a:solidFill>
                <a:latin typeface="Gotham Book"/>
                <a:cs typeface="Gotham Book"/>
              </a:rPr>
              <a:t> </a:t>
            </a:r>
            <a:r>
              <a:rPr sz="496" spc="3" dirty="0">
                <a:solidFill>
                  <a:srgbClr val="231F20"/>
                </a:solidFill>
                <a:latin typeface="Gotham Book"/>
                <a:cs typeface="Gotham Book"/>
              </a:rPr>
              <a:t>a</a:t>
            </a:r>
            <a:r>
              <a:rPr sz="496" spc="-3" dirty="0">
                <a:solidFill>
                  <a:srgbClr val="231F20"/>
                </a:solidFill>
                <a:latin typeface="Gotham Book"/>
                <a:cs typeface="Gotham Book"/>
              </a:rPr>
              <a:t> </a:t>
            </a:r>
            <a:r>
              <a:rPr sz="496" dirty="0">
                <a:solidFill>
                  <a:srgbClr val="231F20"/>
                </a:solidFill>
                <a:latin typeface="Gotham Book"/>
                <a:cs typeface="Gotham Book"/>
              </a:rPr>
              <a:t>coping</a:t>
            </a:r>
            <a:r>
              <a:rPr sz="496" spc="-3" dirty="0">
                <a:solidFill>
                  <a:srgbClr val="231F20"/>
                </a:solidFill>
                <a:latin typeface="Gotham Book"/>
                <a:cs typeface="Gotham Book"/>
              </a:rPr>
              <a:t> </a:t>
            </a:r>
            <a:r>
              <a:rPr sz="496" dirty="0">
                <a:solidFill>
                  <a:srgbClr val="231F20"/>
                </a:solidFill>
                <a:latin typeface="Gotham Book"/>
                <a:cs typeface="Gotham Book"/>
              </a:rPr>
              <a:t>skill.</a:t>
            </a:r>
            <a:endParaRPr sz="496" dirty="0">
              <a:latin typeface="Gotham Book"/>
              <a:cs typeface="Gotham Book"/>
            </a:endParaRPr>
          </a:p>
        </p:txBody>
      </p:sp>
      <p:grpSp>
        <p:nvGrpSpPr>
          <p:cNvPr id="40" name="object 40"/>
          <p:cNvGrpSpPr/>
          <p:nvPr/>
        </p:nvGrpSpPr>
        <p:grpSpPr>
          <a:xfrm>
            <a:off x="4535416" y="1997301"/>
            <a:ext cx="609320" cy="2644448"/>
            <a:chOff x="4973918" y="3018144"/>
            <a:chExt cx="920750" cy="3996054"/>
          </a:xfrm>
        </p:grpSpPr>
        <p:sp>
          <p:nvSpPr>
            <p:cNvPr id="41" name="object 41"/>
            <p:cNvSpPr/>
            <p:nvPr/>
          </p:nvSpPr>
          <p:spPr>
            <a:xfrm>
              <a:off x="5406003" y="3024494"/>
              <a:ext cx="482600" cy="482600"/>
            </a:xfrm>
            <a:custGeom>
              <a:avLst/>
              <a:gdLst/>
              <a:ahLst/>
              <a:cxnLst/>
              <a:rect l="l" t="t" r="r" b="b"/>
              <a:pathLst>
                <a:path w="482600" h="482600">
                  <a:moveTo>
                    <a:pt x="241109" y="482231"/>
                  </a:moveTo>
                  <a:lnTo>
                    <a:pt x="289701" y="477333"/>
                  </a:lnTo>
                  <a:lnTo>
                    <a:pt x="334959" y="463283"/>
                  </a:lnTo>
                  <a:lnTo>
                    <a:pt x="375915" y="441053"/>
                  </a:lnTo>
                  <a:lnTo>
                    <a:pt x="411599" y="411611"/>
                  </a:lnTo>
                  <a:lnTo>
                    <a:pt x="441040" y="375928"/>
                  </a:lnTo>
                  <a:lnTo>
                    <a:pt x="463271" y="334972"/>
                  </a:lnTo>
                  <a:lnTo>
                    <a:pt x="477320" y="289713"/>
                  </a:lnTo>
                  <a:lnTo>
                    <a:pt x="482219" y="241122"/>
                  </a:lnTo>
                  <a:lnTo>
                    <a:pt x="477320" y="192526"/>
                  </a:lnTo>
                  <a:lnTo>
                    <a:pt x="463271" y="147264"/>
                  </a:lnTo>
                  <a:lnTo>
                    <a:pt x="441040" y="106306"/>
                  </a:lnTo>
                  <a:lnTo>
                    <a:pt x="411599" y="70621"/>
                  </a:lnTo>
                  <a:lnTo>
                    <a:pt x="375915" y="41178"/>
                  </a:lnTo>
                  <a:lnTo>
                    <a:pt x="334959" y="18948"/>
                  </a:lnTo>
                  <a:lnTo>
                    <a:pt x="289701" y="4898"/>
                  </a:lnTo>
                  <a:lnTo>
                    <a:pt x="241109" y="0"/>
                  </a:lnTo>
                  <a:lnTo>
                    <a:pt x="192517" y="4898"/>
                  </a:lnTo>
                  <a:lnTo>
                    <a:pt x="147259" y="18948"/>
                  </a:lnTo>
                  <a:lnTo>
                    <a:pt x="106303" y="41178"/>
                  </a:lnTo>
                  <a:lnTo>
                    <a:pt x="70619" y="70621"/>
                  </a:lnTo>
                  <a:lnTo>
                    <a:pt x="41178" y="106306"/>
                  </a:lnTo>
                  <a:lnTo>
                    <a:pt x="18947" y="147264"/>
                  </a:lnTo>
                  <a:lnTo>
                    <a:pt x="4898" y="192526"/>
                  </a:lnTo>
                  <a:lnTo>
                    <a:pt x="0" y="241122"/>
                  </a:lnTo>
                  <a:lnTo>
                    <a:pt x="4898" y="289713"/>
                  </a:lnTo>
                  <a:lnTo>
                    <a:pt x="18947" y="334972"/>
                  </a:lnTo>
                  <a:lnTo>
                    <a:pt x="41178" y="375928"/>
                  </a:lnTo>
                  <a:lnTo>
                    <a:pt x="70619" y="411611"/>
                  </a:lnTo>
                  <a:lnTo>
                    <a:pt x="106303" y="441053"/>
                  </a:lnTo>
                  <a:lnTo>
                    <a:pt x="147259" y="463283"/>
                  </a:lnTo>
                  <a:lnTo>
                    <a:pt x="192517" y="477333"/>
                  </a:lnTo>
                  <a:lnTo>
                    <a:pt x="241109" y="482231"/>
                  </a:lnTo>
                  <a:close/>
                </a:path>
              </a:pathLst>
            </a:custGeom>
            <a:ln w="12699">
              <a:solidFill>
                <a:srgbClr val="FFF200"/>
              </a:solidFill>
            </a:ln>
          </p:spPr>
          <p:txBody>
            <a:bodyPr wrap="square" lIns="0" tIns="0" rIns="0" bIns="0" rtlCol="0"/>
            <a:lstStyle/>
            <a:p>
              <a:endParaRPr sz="1191"/>
            </a:p>
          </p:txBody>
        </p:sp>
        <p:sp>
          <p:nvSpPr>
            <p:cNvPr id="42" name="object 42"/>
            <p:cNvSpPr/>
            <p:nvPr/>
          </p:nvSpPr>
          <p:spPr>
            <a:xfrm>
              <a:off x="4973918" y="6541297"/>
              <a:ext cx="473075" cy="473075"/>
            </a:xfrm>
            <a:custGeom>
              <a:avLst/>
              <a:gdLst/>
              <a:ahLst/>
              <a:cxnLst/>
              <a:rect l="l" t="t" r="r" b="b"/>
              <a:pathLst>
                <a:path w="473075" h="473075">
                  <a:moveTo>
                    <a:pt x="236385" y="0"/>
                  </a:moveTo>
                  <a:lnTo>
                    <a:pt x="188744" y="4802"/>
                  </a:lnTo>
                  <a:lnTo>
                    <a:pt x="144371" y="18575"/>
                  </a:lnTo>
                  <a:lnTo>
                    <a:pt x="104218" y="40369"/>
                  </a:lnTo>
                  <a:lnTo>
                    <a:pt x="69234" y="69234"/>
                  </a:lnTo>
                  <a:lnTo>
                    <a:pt x="40369" y="104218"/>
                  </a:lnTo>
                  <a:lnTo>
                    <a:pt x="18575" y="144371"/>
                  </a:lnTo>
                  <a:lnTo>
                    <a:pt x="4802" y="188744"/>
                  </a:lnTo>
                  <a:lnTo>
                    <a:pt x="0" y="236385"/>
                  </a:lnTo>
                  <a:lnTo>
                    <a:pt x="4802" y="284026"/>
                  </a:lnTo>
                  <a:lnTo>
                    <a:pt x="18575" y="328398"/>
                  </a:lnTo>
                  <a:lnTo>
                    <a:pt x="40369" y="368552"/>
                  </a:lnTo>
                  <a:lnTo>
                    <a:pt x="69234" y="403536"/>
                  </a:lnTo>
                  <a:lnTo>
                    <a:pt x="104218" y="432400"/>
                  </a:lnTo>
                  <a:lnTo>
                    <a:pt x="144371" y="454194"/>
                  </a:lnTo>
                  <a:lnTo>
                    <a:pt x="188744" y="467967"/>
                  </a:lnTo>
                  <a:lnTo>
                    <a:pt x="236385" y="472770"/>
                  </a:lnTo>
                  <a:lnTo>
                    <a:pt x="284026" y="467967"/>
                  </a:lnTo>
                  <a:lnTo>
                    <a:pt x="328398" y="454194"/>
                  </a:lnTo>
                  <a:lnTo>
                    <a:pt x="368552" y="432400"/>
                  </a:lnTo>
                  <a:lnTo>
                    <a:pt x="403536" y="403536"/>
                  </a:lnTo>
                  <a:lnTo>
                    <a:pt x="432400" y="368552"/>
                  </a:lnTo>
                  <a:lnTo>
                    <a:pt x="454194" y="328398"/>
                  </a:lnTo>
                  <a:lnTo>
                    <a:pt x="467967" y="284026"/>
                  </a:lnTo>
                  <a:lnTo>
                    <a:pt x="472770" y="236385"/>
                  </a:lnTo>
                  <a:lnTo>
                    <a:pt x="467967" y="188744"/>
                  </a:lnTo>
                  <a:lnTo>
                    <a:pt x="454194" y="144371"/>
                  </a:lnTo>
                  <a:lnTo>
                    <a:pt x="432400" y="104218"/>
                  </a:lnTo>
                  <a:lnTo>
                    <a:pt x="403536" y="69234"/>
                  </a:lnTo>
                  <a:lnTo>
                    <a:pt x="368552" y="40369"/>
                  </a:lnTo>
                  <a:lnTo>
                    <a:pt x="328398" y="18575"/>
                  </a:lnTo>
                  <a:lnTo>
                    <a:pt x="284026" y="4802"/>
                  </a:lnTo>
                  <a:lnTo>
                    <a:pt x="236385" y="0"/>
                  </a:lnTo>
                  <a:close/>
                </a:path>
              </a:pathLst>
            </a:custGeom>
            <a:solidFill>
              <a:srgbClr val="646E7B"/>
            </a:solidFill>
          </p:spPr>
          <p:txBody>
            <a:bodyPr wrap="square" lIns="0" tIns="0" rIns="0" bIns="0" rtlCol="0"/>
            <a:lstStyle/>
            <a:p>
              <a:endParaRPr sz="1191"/>
            </a:p>
          </p:txBody>
        </p:sp>
      </p:grpSp>
      <p:sp>
        <p:nvSpPr>
          <p:cNvPr id="43" name="object 43"/>
          <p:cNvSpPr txBox="1"/>
          <p:nvPr/>
        </p:nvSpPr>
        <p:spPr>
          <a:xfrm>
            <a:off x="4618174" y="4353168"/>
            <a:ext cx="137412" cy="242717"/>
          </a:xfrm>
          <a:prstGeom prst="rect">
            <a:avLst/>
          </a:prstGeom>
        </p:spPr>
        <p:txBody>
          <a:bodyPr vert="horz" wrap="square" lIns="0" tIns="8404" rIns="0" bIns="0" rtlCol="0">
            <a:spAutoFit/>
          </a:bodyPr>
          <a:lstStyle/>
          <a:p>
            <a:pPr marL="8405">
              <a:spcBef>
                <a:spcPts val="66"/>
              </a:spcBef>
            </a:pPr>
            <a:r>
              <a:rPr sz="1522" spc="-3" dirty="0">
                <a:solidFill>
                  <a:srgbClr val="FFFFFF"/>
                </a:solidFill>
                <a:latin typeface="Gotham Medium"/>
                <a:cs typeface="Gotham Medium"/>
              </a:rPr>
              <a:t>5</a:t>
            </a:r>
            <a:endParaRPr sz="1522">
              <a:latin typeface="Gotham Medium"/>
              <a:cs typeface="Gotham Medium"/>
            </a:endParaRPr>
          </a:p>
        </p:txBody>
      </p:sp>
      <p:grpSp>
        <p:nvGrpSpPr>
          <p:cNvPr id="44" name="object 44"/>
          <p:cNvGrpSpPr/>
          <p:nvPr/>
        </p:nvGrpSpPr>
        <p:grpSpPr>
          <a:xfrm>
            <a:off x="4527012" y="3304251"/>
            <a:ext cx="1542630" cy="1345967"/>
            <a:chOff x="4961218" y="4993090"/>
            <a:chExt cx="2331085" cy="2033905"/>
          </a:xfrm>
        </p:grpSpPr>
        <p:sp>
          <p:nvSpPr>
            <p:cNvPr id="45" name="object 45"/>
            <p:cNvSpPr/>
            <p:nvPr/>
          </p:nvSpPr>
          <p:spPr>
            <a:xfrm>
              <a:off x="4973918" y="6541297"/>
              <a:ext cx="473075" cy="473075"/>
            </a:xfrm>
            <a:custGeom>
              <a:avLst/>
              <a:gdLst/>
              <a:ahLst/>
              <a:cxnLst/>
              <a:rect l="l" t="t" r="r" b="b"/>
              <a:pathLst>
                <a:path w="473075" h="473075">
                  <a:moveTo>
                    <a:pt x="236385" y="472770"/>
                  </a:moveTo>
                  <a:lnTo>
                    <a:pt x="284026" y="467967"/>
                  </a:lnTo>
                  <a:lnTo>
                    <a:pt x="328398" y="454194"/>
                  </a:lnTo>
                  <a:lnTo>
                    <a:pt x="368552" y="432400"/>
                  </a:lnTo>
                  <a:lnTo>
                    <a:pt x="403536" y="403536"/>
                  </a:lnTo>
                  <a:lnTo>
                    <a:pt x="432400" y="368552"/>
                  </a:lnTo>
                  <a:lnTo>
                    <a:pt x="454194" y="328398"/>
                  </a:lnTo>
                  <a:lnTo>
                    <a:pt x="467967" y="284026"/>
                  </a:lnTo>
                  <a:lnTo>
                    <a:pt x="472770" y="236385"/>
                  </a:lnTo>
                  <a:lnTo>
                    <a:pt x="467967" y="188744"/>
                  </a:lnTo>
                  <a:lnTo>
                    <a:pt x="454194" y="144371"/>
                  </a:lnTo>
                  <a:lnTo>
                    <a:pt x="432400" y="104218"/>
                  </a:lnTo>
                  <a:lnTo>
                    <a:pt x="403536" y="69234"/>
                  </a:lnTo>
                  <a:lnTo>
                    <a:pt x="368552" y="40369"/>
                  </a:lnTo>
                  <a:lnTo>
                    <a:pt x="328398" y="18575"/>
                  </a:lnTo>
                  <a:lnTo>
                    <a:pt x="284026" y="4802"/>
                  </a:lnTo>
                  <a:lnTo>
                    <a:pt x="236385" y="0"/>
                  </a:lnTo>
                  <a:lnTo>
                    <a:pt x="188744" y="4802"/>
                  </a:lnTo>
                  <a:lnTo>
                    <a:pt x="144371" y="18575"/>
                  </a:lnTo>
                  <a:lnTo>
                    <a:pt x="104218" y="40369"/>
                  </a:lnTo>
                  <a:lnTo>
                    <a:pt x="69234" y="69234"/>
                  </a:lnTo>
                  <a:lnTo>
                    <a:pt x="40369" y="104218"/>
                  </a:lnTo>
                  <a:lnTo>
                    <a:pt x="18575" y="144371"/>
                  </a:lnTo>
                  <a:lnTo>
                    <a:pt x="4802" y="188744"/>
                  </a:lnTo>
                  <a:lnTo>
                    <a:pt x="0" y="236385"/>
                  </a:lnTo>
                  <a:lnTo>
                    <a:pt x="4802" y="284026"/>
                  </a:lnTo>
                  <a:lnTo>
                    <a:pt x="18575" y="328398"/>
                  </a:lnTo>
                  <a:lnTo>
                    <a:pt x="40369" y="368552"/>
                  </a:lnTo>
                  <a:lnTo>
                    <a:pt x="69234" y="403536"/>
                  </a:lnTo>
                  <a:lnTo>
                    <a:pt x="104218" y="432400"/>
                  </a:lnTo>
                  <a:lnTo>
                    <a:pt x="144371" y="454194"/>
                  </a:lnTo>
                  <a:lnTo>
                    <a:pt x="188744" y="467967"/>
                  </a:lnTo>
                  <a:lnTo>
                    <a:pt x="236385" y="472770"/>
                  </a:lnTo>
                  <a:close/>
                </a:path>
              </a:pathLst>
            </a:custGeom>
            <a:ln w="25400">
              <a:solidFill>
                <a:srgbClr val="646E7B"/>
              </a:solidFill>
            </a:ln>
          </p:spPr>
          <p:txBody>
            <a:bodyPr wrap="square" lIns="0" tIns="0" rIns="0" bIns="0" rtlCol="0"/>
            <a:lstStyle/>
            <a:p>
              <a:endParaRPr sz="1191"/>
            </a:p>
          </p:txBody>
        </p:sp>
        <p:sp>
          <p:nvSpPr>
            <p:cNvPr id="46" name="object 46"/>
            <p:cNvSpPr/>
            <p:nvPr/>
          </p:nvSpPr>
          <p:spPr>
            <a:xfrm>
              <a:off x="6809799" y="4993090"/>
              <a:ext cx="482600" cy="482600"/>
            </a:xfrm>
            <a:custGeom>
              <a:avLst/>
              <a:gdLst/>
              <a:ahLst/>
              <a:cxnLst/>
              <a:rect l="l" t="t" r="r" b="b"/>
              <a:pathLst>
                <a:path w="482600" h="482600">
                  <a:moveTo>
                    <a:pt x="241109" y="0"/>
                  </a:moveTo>
                  <a:lnTo>
                    <a:pt x="192517" y="4898"/>
                  </a:lnTo>
                  <a:lnTo>
                    <a:pt x="147259" y="18948"/>
                  </a:lnTo>
                  <a:lnTo>
                    <a:pt x="106303" y="41178"/>
                  </a:lnTo>
                  <a:lnTo>
                    <a:pt x="70619" y="70621"/>
                  </a:lnTo>
                  <a:lnTo>
                    <a:pt x="41178" y="106306"/>
                  </a:lnTo>
                  <a:lnTo>
                    <a:pt x="18947" y="147264"/>
                  </a:lnTo>
                  <a:lnTo>
                    <a:pt x="4898" y="192526"/>
                  </a:lnTo>
                  <a:lnTo>
                    <a:pt x="0" y="241122"/>
                  </a:lnTo>
                  <a:lnTo>
                    <a:pt x="4898" y="289713"/>
                  </a:lnTo>
                  <a:lnTo>
                    <a:pt x="18947" y="334972"/>
                  </a:lnTo>
                  <a:lnTo>
                    <a:pt x="41178" y="375928"/>
                  </a:lnTo>
                  <a:lnTo>
                    <a:pt x="70619" y="411611"/>
                  </a:lnTo>
                  <a:lnTo>
                    <a:pt x="106303" y="441053"/>
                  </a:lnTo>
                  <a:lnTo>
                    <a:pt x="147259" y="463283"/>
                  </a:lnTo>
                  <a:lnTo>
                    <a:pt x="192517" y="477333"/>
                  </a:lnTo>
                  <a:lnTo>
                    <a:pt x="241109" y="482231"/>
                  </a:lnTo>
                  <a:lnTo>
                    <a:pt x="289701" y="477333"/>
                  </a:lnTo>
                  <a:lnTo>
                    <a:pt x="334959" y="463283"/>
                  </a:lnTo>
                  <a:lnTo>
                    <a:pt x="375915" y="441053"/>
                  </a:lnTo>
                  <a:lnTo>
                    <a:pt x="411599" y="411611"/>
                  </a:lnTo>
                  <a:lnTo>
                    <a:pt x="441040" y="375928"/>
                  </a:lnTo>
                  <a:lnTo>
                    <a:pt x="463271" y="334972"/>
                  </a:lnTo>
                  <a:lnTo>
                    <a:pt x="477320" y="289713"/>
                  </a:lnTo>
                  <a:lnTo>
                    <a:pt x="482219" y="241122"/>
                  </a:lnTo>
                  <a:lnTo>
                    <a:pt x="477320" y="192526"/>
                  </a:lnTo>
                  <a:lnTo>
                    <a:pt x="463271" y="147264"/>
                  </a:lnTo>
                  <a:lnTo>
                    <a:pt x="441040" y="106306"/>
                  </a:lnTo>
                  <a:lnTo>
                    <a:pt x="411599" y="70621"/>
                  </a:lnTo>
                  <a:lnTo>
                    <a:pt x="375915" y="41178"/>
                  </a:lnTo>
                  <a:lnTo>
                    <a:pt x="334959" y="18948"/>
                  </a:lnTo>
                  <a:lnTo>
                    <a:pt x="289701" y="4898"/>
                  </a:lnTo>
                  <a:lnTo>
                    <a:pt x="241109" y="0"/>
                  </a:lnTo>
                  <a:close/>
                </a:path>
              </a:pathLst>
            </a:custGeom>
            <a:solidFill>
              <a:srgbClr val="40AC48"/>
            </a:solidFill>
          </p:spPr>
          <p:txBody>
            <a:bodyPr wrap="square" lIns="0" tIns="0" rIns="0" bIns="0" rtlCol="0"/>
            <a:lstStyle/>
            <a:p>
              <a:endParaRPr sz="1191"/>
            </a:p>
          </p:txBody>
        </p:sp>
      </p:grpSp>
      <p:sp>
        <p:nvSpPr>
          <p:cNvPr id="47" name="object 47"/>
          <p:cNvSpPr txBox="1"/>
          <p:nvPr/>
        </p:nvSpPr>
        <p:spPr>
          <a:xfrm>
            <a:off x="5835623" y="3321832"/>
            <a:ext cx="143715" cy="242717"/>
          </a:xfrm>
          <a:prstGeom prst="rect">
            <a:avLst/>
          </a:prstGeom>
        </p:spPr>
        <p:txBody>
          <a:bodyPr vert="horz" wrap="square" lIns="0" tIns="8404" rIns="0" bIns="0" rtlCol="0">
            <a:spAutoFit/>
          </a:bodyPr>
          <a:lstStyle/>
          <a:p>
            <a:pPr marL="8405">
              <a:spcBef>
                <a:spcPts val="66"/>
              </a:spcBef>
            </a:pPr>
            <a:r>
              <a:rPr sz="1522" dirty="0">
                <a:solidFill>
                  <a:srgbClr val="FFFFFF"/>
                </a:solidFill>
                <a:latin typeface="Gotham Medium"/>
                <a:cs typeface="Gotham Medium"/>
              </a:rPr>
              <a:t>6</a:t>
            </a:r>
            <a:endParaRPr sz="1522">
              <a:latin typeface="Gotham Medium"/>
              <a:cs typeface="Gotham Medium"/>
            </a:endParaRPr>
          </a:p>
        </p:txBody>
      </p:sp>
      <p:sp>
        <p:nvSpPr>
          <p:cNvPr id="48" name="object 48"/>
          <p:cNvSpPr/>
          <p:nvPr/>
        </p:nvSpPr>
        <p:spPr>
          <a:xfrm>
            <a:off x="5750337" y="3304251"/>
            <a:ext cx="319368" cy="319368"/>
          </a:xfrm>
          <a:custGeom>
            <a:avLst/>
            <a:gdLst/>
            <a:ahLst/>
            <a:cxnLst/>
            <a:rect l="l" t="t" r="r" b="b"/>
            <a:pathLst>
              <a:path w="482600" h="482600">
                <a:moveTo>
                  <a:pt x="241109" y="482231"/>
                </a:moveTo>
                <a:lnTo>
                  <a:pt x="289701" y="477333"/>
                </a:lnTo>
                <a:lnTo>
                  <a:pt x="334959" y="463283"/>
                </a:lnTo>
                <a:lnTo>
                  <a:pt x="375915" y="441053"/>
                </a:lnTo>
                <a:lnTo>
                  <a:pt x="411599" y="411611"/>
                </a:lnTo>
                <a:lnTo>
                  <a:pt x="441040" y="375928"/>
                </a:lnTo>
                <a:lnTo>
                  <a:pt x="463271" y="334972"/>
                </a:lnTo>
                <a:lnTo>
                  <a:pt x="477320" y="289713"/>
                </a:lnTo>
                <a:lnTo>
                  <a:pt x="482219" y="241122"/>
                </a:lnTo>
                <a:lnTo>
                  <a:pt x="477320" y="192526"/>
                </a:lnTo>
                <a:lnTo>
                  <a:pt x="463271" y="147264"/>
                </a:lnTo>
                <a:lnTo>
                  <a:pt x="441040" y="106306"/>
                </a:lnTo>
                <a:lnTo>
                  <a:pt x="411599" y="70621"/>
                </a:lnTo>
                <a:lnTo>
                  <a:pt x="375915" y="41178"/>
                </a:lnTo>
                <a:lnTo>
                  <a:pt x="334959" y="18948"/>
                </a:lnTo>
                <a:lnTo>
                  <a:pt x="289701" y="4898"/>
                </a:lnTo>
                <a:lnTo>
                  <a:pt x="241109" y="0"/>
                </a:lnTo>
                <a:lnTo>
                  <a:pt x="192517" y="4898"/>
                </a:lnTo>
                <a:lnTo>
                  <a:pt x="147259" y="18948"/>
                </a:lnTo>
                <a:lnTo>
                  <a:pt x="106303" y="41178"/>
                </a:lnTo>
                <a:lnTo>
                  <a:pt x="70619" y="70621"/>
                </a:lnTo>
                <a:lnTo>
                  <a:pt x="41178" y="106306"/>
                </a:lnTo>
                <a:lnTo>
                  <a:pt x="18947" y="147264"/>
                </a:lnTo>
                <a:lnTo>
                  <a:pt x="4898" y="192526"/>
                </a:lnTo>
                <a:lnTo>
                  <a:pt x="0" y="241122"/>
                </a:lnTo>
                <a:lnTo>
                  <a:pt x="4898" y="289713"/>
                </a:lnTo>
                <a:lnTo>
                  <a:pt x="18947" y="334972"/>
                </a:lnTo>
                <a:lnTo>
                  <a:pt x="41178" y="375928"/>
                </a:lnTo>
                <a:lnTo>
                  <a:pt x="70619" y="411611"/>
                </a:lnTo>
                <a:lnTo>
                  <a:pt x="106303" y="441053"/>
                </a:lnTo>
                <a:lnTo>
                  <a:pt x="147259" y="463283"/>
                </a:lnTo>
                <a:lnTo>
                  <a:pt x="192517" y="477333"/>
                </a:lnTo>
                <a:lnTo>
                  <a:pt x="241109" y="482231"/>
                </a:lnTo>
                <a:close/>
              </a:path>
            </a:pathLst>
          </a:custGeom>
          <a:ln w="25907">
            <a:solidFill>
              <a:srgbClr val="40AC48"/>
            </a:solidFill>
          </a:ln>
        </p:spPr>
        <p:txBody>
          <a:bodyPr wrap="square" lIns="0" tIns="0" rIns="0" bIns="0" rtlCol="0"/>
          <a:lstStyle/>
          <a:p>
            <a:endParaRPr sz="1191"/>
          </a:p>
        </p:txBody>
      </p:sp>
      <p:sp>
        <p:nvSpPr>
          <p:cNvPr id="49" name="object 49"/>
          <p:cNvSpPr txBox="1"/>
          <p:nvPr/>
        </p:nvSpPr>
        <p:spPr>
          <a:xfrm>
            <a:off x="3653530" y="3319754"/>
            <a:ext cx="1048450" cy="437360"/>
          </a:xfrm>
          <a:prstGeom prst="rect">
            <a:avLst/>
          </a:prstGeom>
        </p:spPr>
        <p:txBody>
          <a:bodyPr vert="horz" wrap="square" lIns="0" tIns="17649" rIns="0" bIns="0" rtlCol="0">
            <a:spAutoFit/>
          </a:bodyPr>
          <a:lstStyle/>
          <a:p>
            <a:pPr marL="8405" marR="3362">
              <a:lnSpc>
                <a:spcPct val="108400"/>
              </a:lnSpc>
              <a:spcBef>
                <a:spcPts val="139"/>
              </a:spcBef>
            </a:pPr>
            <a:r>
              <a:rPr sz="629" spc="-10" dirty="0">
                <a:solidFill>
                  <a:srgbClr val="231F20"/>
                </a:solidFill>
                <a:latin typeface="Gotham Book"/>
                <a:cs typeface="Gotham Book"/>
              </a:rPr>
              <a:t>What</a:t>
            </a:r>
            <a:r>
              <a:rPr sz="629" spc="168" dirty="0">
                <a:solidFill>
                  <a:srgbClr val="231F20"/>
                </a:solidFill>
                <a:latin typeface="Gotham Book"/>
                <a:cs typeface="Gotham Book"/>
              </a:rPr>
              <a:t> </a:t>
            </a:r>
            <a:r>
              <a:rPr sz="629" spc="-10" dirty="0">
                <a:solidFill>
                  <a:srgbClr val="231F20"/>
                </a:solidFill>
                <a:latin typeface="Gotham Book"/>
                <a:cs typeface="Gotham Book"/>
              </a:rPr>
              <a:t>Are</a:t>
            </a:r>
            <a:r>
              <a:rPr sz="629" spc="168" dirty="0">
                <a:solidFill>
                  <a:srgbClr val="231F20"/>
                </a:solidFill>
                <a:latin typeface="Gotham Book"/>
                <a:cs typeface="Gotham Book"/>
              </a:rPr>
              <a:t> </a:t>
            </a:r>
            <a:r>
              <a:rPr sz="629" spc="-17" dirty="0">
                <a:solidFill>
                  <a:srgbClr val="231F20"/>
                </a:solidFill>
                <a:latin typeface="Gotham Book"/>
                <a:cs typeface="Gotham Book"/>
              </a:rPr>
              <a:t>Triggers? </a:t>
            </a:r>
            <a:r>
              <a:rPr sz="629" spc="-13" dirty="0">
                <a:solidFill>
                  <a:srgbClr val="231F20"/>
                </a:solidFill>
                <a:latin typeface="Gotham Book"/>
                <a:cs typeface="Gotham Book"/>
              </a:rPr>
              <a:t> </a:t>
            </a:r>
            <a:r>
              <a:rPr sz="496" spc="-3" dirty="0">
                <a:solidFill>
                  <a:srgbClr val="231F20"/>
                </a:solidFill>
                <a:latin typeface="Gotham Book"/>
                <a:cs typeface="Gotham Book"/>
              </a:rPr>
              <a:t>Triggers are </a:t>
            </a:r>
            <a:r>
              <a:rPr sz="496" dirty="0">
                <a:solidFill>
                  <a:srgbClr val="231F20"/>
                </a:solidFill>
                <a:latin typeface="Gotham Book"/>
                <a:cs typeface="Gotham Book"/>
              </a:rPr>
              <a:t>experiences that </a:t>
            </a:r>
            <a:r>
              <a:rPr sz="496" spc="3" dirty="0">
                <a:solidFill>
                  <a:srgbClr val="231F20"/>
                </a:solidFill>
                <a:latin typeface="Gotham Book"/>
                <a:cs typeface="Gotham Book"/>
              </a:rPr>
              <a:t> </a:t>
            </a:r>
            <a:r>
              <a:rPr sz="496" dirty="0">
                <a:solidFill>
                  <a:srgbClr val="231F20"/>
                </a:solidFill>
                <a:latin typeface="Gotham Book"/>
                <a:cs typeface="Gotham Book"/>
              </a:rPr>
              <a:t>make</a:t>
            </a:r>
            <a:r>
              <a:rPr sz="496" spc="-10" dirty="0">
                <a:solidFill>
                  <a:srgbClr val="231F20"/>
                </a:solidFill>
                <a:latin typeface="Gotham Book"/>
                <a:cs typeface="Gotham Book"/>
              </a:rPr>
              <a:t> </a:t>
            </a:r>
            <a:r>
              <a:rPr sz="496" spc="3" dirty="0">
                <a:solidFill>
                  <a:srgbClr val="231F20"/>
                </a:solidFill>
                <a:latin typeface="Gotham Book"/>
                <a:cs typeface="Gotham Book"/>
              </a:rPr>
              <a:t>us</a:t>
            </a:r>
            <a:r>
              <a:rPr sz="496" spc="-7" dirty="0">
                <a:solidFill>
                  <a:srgbClr val="231F20"/>
                </a:solidFill>
                <a:latin typeface="Gotham Book"/>
                <a:cs typeface="Gotham Book"/>
              </a:rPr>
              <a:t> </a:t>
            </a:r>
            <a:r>
              <a:rPr sz="496" dirty="0">
                <a:solidFill>
                  <a:srgbClr val="231F20"/>
                </a:solidFill>
                <a:latin typeface="Gotham Book"/>
                <a:cs typeface="Gotham Book"/>
              </a:rPr>
              <a:t>feel</a:t>
            </a:r>
            <a:r>
              <a:rPr sz="496" spc="-7" dirty="0">
                <a:solidFill>
                  <a:srgbClr val="231F20"/>
                </a:solidFill>
                <a:latin typeface="Gotham Book"/>
                <a:cs typeface="Gotham Book"/>
              </a:rPr>
              <a:t> </a:t>
            </a:r>
            <a:r>
              <a:rPr sz="496" spc="3" dirty="0">
                <a:solidFill>
                  <a:srgbClr val="231F20"/>
                </a:solidFill>
                <a:latin typeface="Gotham Book"/>
                <a:cs typeface="Gotham Book"/>
              </a:rPr>
              <a:t>mad,</a:t>
            </a:r>
            <a:r>
              <a:rPr sz="496" spc="-7" dirty="0">
                <a:solidFill>
                  <a:srgbClr val="231F20"/>
                </a:solidFill>
                <a:latin typeface="Gotham Book"/>
                <a:cs typeface="Gotham Book"/>
              </a:rPr>
              <a:t> </a:t>
            </a:r>
            <a:r>
              <a:rPr sz="496" spc="3" dirty="0">
                <a:solidFill>
                  <a:srgbClr val="231F20"/>
                </a:solidFill>
                <a:latin typeface="Gotham Book"/>
                <a:cs typeface="Gotham Book"/>
              </a:rPr>
              <a:t>sad,</a:t>
            </a:r>
            <a:r>
              <a:rPr sz="496" spc="-7" dirty="0">
                <a:solidFill>
                  <a:srgbClr val="231F20"/>
                </a:solidFill>
                <a:latin typeface="Gotham Book"/>
                <a:cs typeface="Gotham Book"/>
              </a:rPr>
              <a:t> </a:t>
            </a:r>
            <a:r>
              <a:rPr sz="496" spc="3" dirty="0">
                <a:solidFill>
                  <a:srgbClr val="231F20"/>
                </a:solidFill>
                <a:latin typeface="Gotham Book"/>
                <a:cs typeface="Gotham Book"/>
              </a:rPr>
              <a:t>or</a:t>
            </a:r>
            <a:r>
              <a:rPr sz="496" spc="-7" dirty="0">
                <a:solidFill>
                  <a:srgbClr val="231F20"/>
                </a:solidFill>
                <a:latin typeface="Gotham Book"/>
                <a:cs typeface="Gotham Book"/>
              </a:rPr>
              <a:t> </a:t>
            </a:r>
            <a:r>
              <a:rPr sz="496" spc="3" dirty="0">
                <a:solidFill>
                  <a:srgbClr val="231F20"/>
                </a:solidFill>
                <a:latin typeface="Gotham Book"/>
                <a:cs typeface="Gotham Book"/>
              </a:rPr>
              <a:t>upset.</a:t>
            </a:r>
            <a:endParaRPr sz="496">
              <a:latin typeface="Gotham Book"/>
              <a:cs typeface="Gotham Book"/>
            </a:endParaRPr>
          </a:p>
          <a:p>
            <a:pPr marL="8405" marR="3362">
              <a:lnSpc>
                <a:spcPct val="101299"/>
              </a:lnSpc>
            </a:pPr>
            <a:r>
              <a:rPr sz="496" spc="3" dirty="0">
                <a:solidFill>
                  <a:srgbClr val="231F20"/>
                </a:solidFill>
                <a:latin typeface="Gotham Book"/>
                <a:cs typeface="Gotham Book"/>
              </a:rPr>
              <a:t>Sometimes</a:t>
            </a:r>
            <a:r>
              <a:rPr sz="496" spc="-7" dirty="0">
                <a:solidFill>
                  <a:srgbClr val="231F20"/>
                </a:solidFill>
                <a:latin typeface="Gotham Book"/>
                <a:cs typeface="Gotham Book"/>
              </a:rPr>
              <a:t> </a:t>
            </a:r>
            <a:r>
              <a:rPr sz="496" spc="-3" dirty="0">
                <a:solidFill>
                  <a:srgbClr val="231F20"/>
                </a:solidFill>
                <a:latin typeface="Gotham Book"/>
                <a:cs typeface="Gotham Book"/>
              </a:rPr>
              <a:t>you </a:t>
            </a:r>
            <a:r>
              <a:rPr sz="496" spc="3" dirty="0">
                <a:solidFill>
                  <a:srgbClr val="231F20"/>
                </a:solidFill>
                <a:latin typeface="Gotham Book"/>
                <a:cs typeface="Gotham Book"/>
              </a:rPr>
              <a:t>can</a:t>
            </a:r>
            <a:r>
              <a:rPr sz="496" spc="-7" dirty="0">
                <a:solidFill>
                  <a:srgbClr val="231F20"/>
                </a:solidFill>
                <a:latin typeface="Gotham Book"/>
                <a:cs typeface="Gotham Book"/>
              </a:rPr>
              <a:t> </a:t>
            </a:r>
            <a:r>
              <a:rPr sz="496" spc="3" dirty="0">
                <a:solidFill>
                  <a:srgbClr val="231F20"/>
                </a:solidFill>
                <a:latin typeface="Gotham Book"/>
                <a:cs typeface="Gotham Book"/>
              </a:rPr>
              <a:t>see</a:t>
            </a:r>
            <a:r>
              <a:rPr sz="496" spc="-3" dirty="0">
                <a:solidFill>
                  <a:srgbClr val="231F20"/>
                </a:solidFill>
                <a:latin typeface="Gotham Book"/>
                <a:cs typeface="Gotham Book"/>
              </a:rPr>
              <a:t> </a:t>
            </a:r>
            <a:r>
              <a:rPr sz="496" dirty="0">
                <a:solidFill>
                  <a:srgbClr val="231F20"/>
                </a:solidFill>
                <a:latin typeface="Gotham Book"/>
                <a:cs typeface="Gotham Book"/>
              </a:rPr>
              <a:t>triggers, </a:t>
            </a:r>
            <a:r>
              <a:rPr sz="496" spc="-139" dirty="0">
                <a:solidFill>
                  <a:srgbClr val="231F20"/>
                </a:solidFill>
                <a:latin typeface="Gotham Book"/>
                <a:cs typeface="Gotham Book"/>
              </a:rPr>
              <a:t> </a:t>
            </a:r>
            <a:r>
              <a:rPr sz="496" spc="3" dirty="0">
                <a:solidFill>
                  <a:srgbClr val="231F20"/>
                </a:solidFill>
                <a:latin typeface="Gotham Book"/>
                <a:cs typeface="Gotham Book"/>
              </a:rPr>
              <a:t>and</a:t>
            </a:r>
            <a:r>
              <a:rPr sz="496" spc="-3" dirty="0">
                <a:solidFill>
                  <a:srgbClr val="231F20"/>
                </a:solidFill>
                <a:latin typeface="Gotham Book"/>
                <a:cs typeface="Gotham Book"/>
              </a:rPr>
              <a:t> </a:t>
            </a:r>
            <a:r>
              <a:rPr sz="496" spc="3" dirty="0">
                <a:solidFill>
                  <a:srgbClr val="231F20"/>
                </a:solidFill>
                <a:latin typeface="Gotham Book"/>
                <a:cs typeface="Gotham Book"/>
              </a:rPr>
              <a:t>sometimes</a:t>
            </a:r>
            <a:r>
              <a:rPr sz="496" spc="-3" dirty="0">
                <a:solidFill>
                  <a:srgbClr val="231F20"/>
                </a:solidFill>
                <a:latin typeface="Gotham Book"/>
                <a:cs typeface="Gotham Book"/>
              </a:rPr>
              <a:t> you</a:t>
            </a:r>
            <a:r>
              <a:rPr sz="496" dirty="0">
                <a:solidFill>
                  <a:srgbClr val="231F20"/>
                </a:solidFill>
                <a:latin typeface="Gotham Book"/>
                <a:cs typeface="Gotham Book"/>
              </a:rPr>
              <a:t> can’t.</a:t>
            </a:r>
            <a:endParaRPr sz="496">
              <a:latin typeface="Gotham Book"/>
              <a:cs typeface="Gotham Book"/>
            </a:endParaRPr>
          </a:p>
        </p:txBody>
      </p:sp>
      <p:sp>
        <p:nvSpPr>
          <p:cNvPr id="50" name="object 50"/>
          <p:cNvSpPr/>
          <p:nvPr/>
        </p:nvSpPr>
        <p:spPr>
          <a:xfrm>
            <a:off x="3626005" y="3325764"/>
            <a:ext cx="1156027" cy="489557"/>
          </a:xfrm>
          <a:custGeom>
            <a:avLst/>
            <a:gdLst/>
            <a:ahLst/>
            <a:cxnLst/>
            <a:rect l="l" t="t" r="r" b="b"/>
            <a:pathLst>
              <a:path w="1746885" h="739775">
                <a:moveTo>
                  <a:pt x="54292" y="0"/>
                </a:moveTo>
                <a:lnTo>
                  <a:pt x="33159" y="4266"/>
                </a:lnTo>
                <a:lnTo>
                  <a:pt x="15901" y="15901"/>
                </a:lnTo>
                <a:lnTo>
                  <a:pt x="4266" y="33159"/>
                </a:lnTo>
                <a:lnTo>
                  <a:pt x="0" y="54292"/>
                </a:lnTo>
                <a:lnTo>
                  <a:pt x="0" y="685368"/>
                </a:lnTo>
                <a:lnTo>
                  <a:pt x="4266" y="706501"/>
                </a:lnTo>
                <a:lnTo>
                  <a:pt x="15901" y="723758"/>
                </a:lnTo>
                <a:lnTo>
                  <a:pt x="33159" y="735394"/>
                </a:lnTo>
                <a:lnTo>
                  <a:pt x="54292" y="739660"/>
                </a:lnTo>
                <a:lnTo>
                  <a:pt x="1692592" y="739660"/>
                </a:lnTo>
                <a:lnTo>
                  <a:pt x="1713725" y="735394"/>
                </a:lnTo>
                <a:lnTo>
                  <a:pt x="1730983" y="723758"/>
                </a:lnTo>
                <a:lnTo>
                  <a:pt x="1742618" y="706501"/>
                </a:lnTo>
                <a:lnTo>
                  <a:pt x="1746884" y="685368"/>
                </a:lnTo>
                <a:lnTo>
                  <a:pt x="1746884" y="54292"/>
                </a:lnTo>
                <a:lnTo>
                  <a:pt x="1742618" y="33159"/>
                </a:lnTo>
                <a:lnTo>
                  <a:pt x="1730983" y="15901"/>
                </a:lnTo>
                <a:lnTo>
                  <a:pt x="1713725" y="4266"/>
                </a:lnTo>
                <a:lnTo>
                  <a:pt x="1692592" y="0"/>
                </a:lnTo>
                <a:lnTo>
                  <a:pt x="54292" y="0"/>
                </a:lnTo>
                <a:close/>
              </a:path>
            </a:pathLst>
          </a:custGeom>
          <a:ln w="12064">
            <a:solidFill>
              <a:srgbClr val="221F1F"/>
            </a:solidFill>
          </a:ln>
        </p:spPr>
        <p:txBody>
          <a:bodyPr wrap="square" lIns="0" tIns="0" rIns="0" bIns="0" rtlCol="0"/>
          <a:lstStyle/>
          <a:p>
            <a:endParaRPr sz="1191"/>
          </a:p>
        </p:txBody>
      </p:sp>
      <p:cxnSp>
        <p:nvCxnSpPr>
          <p:cNvPr id="52" name="Straight Connector 51">
            <a:extLst>
              <a:ext uri="{FF2B5EF4-FFF2-40B4-BE49-F238E27FC236}">
                <a16:creationId xmlns:a16="http://schemas.microsoft.com/office/drawing/2014/main" id="{6ED3191F-B4BA-4F73-878A-A1E8A06DB6D7}"/>
              </a:ext>
            </a:extLst>
          </p:cNvPr>
          <p:cNvCxnSpPr/>
          <p:nvPr/>
        </p:nvCxnSpPr>
        <p:spPr>
          <a:xfrm>
            <a:off x="1366040" y="2419350"/>
            <a:ext cx="648256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1" name="TextBox 50">
            <a:extLst>
              <a:ext uri="{FF2B5EF4-FFF2-40B4-BE49-F238E27FC236}">
                <a16:creationId xmlns:a16="http://schemas.microsoft.com/office/drawing/2014/main" id="{9906C386-E1AC-C502-ADF5-28B08AB8E835}"/>
              </a:ext>
            </a:extLst>
          </p:cNvPr>
          <p:cNvSpPr txBox="1"/>
          <p:nvPr/>
        </p:nvSpPr>
        <p:spPr>
          <a:xfrm>
            <a:off x="7607936" y="2181103"/>
            <a:ext cx="1506887" cy="646331"/>
          </a:xfrm>
          <a:prstGeom prst="rect">
            <a:avLst/>
          </a:prstGeom>
          <a:noFill/>
        </p:spPr>
        <p:txBody>
          <a:bodyPr wrap="none" rtlCol="0">
            <a:spAutoFit/>
          </a:bodyPr>
          <a:lstStyle/>
          <a:p>
            <a:pPr algn="ctr"/>
            <a:r>
              <a:rPr lang="en-US" dirty="0">
                <a:solidFill>
                  <a:schemeClr val="accent2">
                    <a:lumMod val="75000"/>
                  </a:schemeClr>
                </a:solidFill>
              </a:rPr>
              <a:t>Line of </a:t>
            </a:r>
          </a:p>
          <a:p>
            <a:pPr algn="ctr"/>
            <a:r>
              <a:rPr lang="en-US" dirty="0">
                <a:solidFill>
                  <a:schemeClr val="accent2">
                    <a:lumMod val="75000"/>
                  </a:schemeClr>
                </a:solidFill>
              </a:rPr>
              <a:t>“No Thinking”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0"/>
          </p:nvPr>
        </p:nvSpPr>
        <p:spPr>
          <a:xfrm>
            <a:off x="524256" y="394846"/>
            <a:ext cx="4724400" cy="443354"/>
          </a:xfrm>
        </p:spPr>
        <p:txBody>
          <a:bodyPr>
            <a:normAutofit lnSpcReduction="10000"/>
          </a:bodyPr>
          <a:lstStyle/>
          <a:p>
            <a:r>
              <a:rPr lang="en-US" dirty="0">
                <a:solidFill>
                  <a:srgbClr val="007A9B"/>
                </a:solidFill>
              </a:rPr>
              <a:t>How to emotion coach</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2"/>
          </p:nvPr>
        </p:nvSpPr>
        <p:spPr>
          <a:xfrm>
            <a:off x="524256" y="1009651"/>
            <a:ext cx="8382000" cy="3124197"/>
          </a:xfrm>
        </p:spPr>
        <p:txBody>
          <a:bodyPr>
            <a:normAutofit fontScale="25000" lnSpcReduction="20000"/>
          </a:bodyPr>
          <a:lstStyle/>
          <a:p>
            <a:pPr marL="342900" indent="-342900">
              <a:lnSpc>
                <a:spcPct val="120000"/>
              </a:lnSpc>
              <a:spcBef>
                <a:spcPts val="0"/>
              </a:spcBef>
              <a:spcAft>
                <a:spcPts val="600"/>
              </a:spcAft>
              <a:buFont typeface="+mj-lt"/>
              <a:buAutoNum type="arabicPeriod"/>
            </a:pPr>
            <a:r>
              <a:rPr lang="en-US" sz="8000" dirty="0">
                <a:solidFill>
                  <a:schemeClr val="tx1"/>
                </a:solidFill>
                <a:latin typeface="Gotham Medium" pitchFamily="50" charset="0"/>
              </a:rPr>
              <a:t>Read your child’s emotional cues</a:t>
            </a:r>
          </a:p>
          <a:p>
            <a:pPr marL="342900" indent="-342900">
              <a:lnSpc>
                <a:spcPct val="120000"/>
              </a:lnSpc>
              <a:spcBef>
                <a:spcPts val="0"/>
              </a:spcBef>
              <a:spcAft>
                <a:spcPts val="600"/>
              </a:spcAft>
              <a:buFont typeface="+mj-lt"/>
              <a:buAutoNum type="arabicPeriod"/>
            </a:pPr>
            <a:r>
              <a:rPr lang="en-US" sz="8000" dirty="0">
                <a:solidFill>
                  <a:schemeClr val="tx1"/>
                </a:solidFill>
                <a:latin typeface="Gotham Medium" pitchFamily="50" charset="0"/>
              </a:rPr>
              <a:t>Guess the emotion</a:t>
            </a:r>
          </a:p>
          <a:p>
            <a:pPr marL="1025525" indent="-222250">
              <a:lnSpc>
                <a:spcPct val="120000"/>
              </a:lnSpc>
              <a:spcBef>
                <a:spcPts val="0"/>
              </a:spcBef>
              <a:spcAft>
                <a:spcPts val="600"/>
              </a:spcAft>
              <a:buFont typeface="Arial" panose="020B0604020202020204" pitchFamily="34" charset="0"/>
              <a:buChar char="•"/>
            </a:pPr>
            <a:r>
              <a:rPr lang="en-US" sz="8000" b="0" i="1" dirty="0">
                <a:solidFill>
                  <a:schemeClr val="tx1"/>
                </a:solidFill>
              </a:rPr>
              <a:t>“It looks like you’re feeling…”</a:t>
            </a:r>
          </a:p>
          <a:p>
            <a:pPr marL="1025525" indent="-222250">
              <a:lnSpc>
                <a:spcPct val="120000"/>
              </a:lnSpc>
              <a:spcBef>
                <a:spcPts val="0"/>
              </a:spcBef>
              <a:spcAft>
                <a:spcPts val="600"/>
              </a:spcAft>
              <a:buFont typeface="Arial" panose="020B0604020202020204" pitchFamily="34" charset="0"/>
              <a:buChar char="•"/>
            </a:pPr>
            <a:r>
              <a:rPr lang="en-US" sz="8000" b="0" i="1" dirty="0">
                <a:solidFill>
                  <a:schemeClr val="tx1"/>
                </a:solidFill>
              </a:rPr>
              <a:t>“You seem….”</a:t>
            </a:r>
          </a:p>
          <a:p>
            <a:pPr marL="342900" indent="-342900">
              <a:lnSpc>
                <a:spcPct val="120000"/>
              </a:lnSpc>
              <a:spcBef>
                <a:spcPts val="0"/>
              </a:spcBef>
              <a:spcAft>
                <a:spcPts val="600"/>
              </a:spcAft>
              <a:buFont typeface="+mj-lt"/>
              <a:buAutoNum type="arabicPeriod" startAt="3"/>
            </a:pPr>
            <a:r>
              <a:rPr lang="en-US" sz="8000" dirty="0">
                <a:solidFill>
                  <a:schemeClr val="tx1"/>
                </a:solidFill>
                <a:latin typeface="Gotham Medium" pitchFamily="50" charset="0"/>
              </a:rPr>
              <a:t>Reflect/validate the feeling</a:t>
            </a:r>
          </a:p>
          <a:p>
            <a:pPr marL="1147763" indent="-344488">
              <a:lnSpc>
                <a:spcPct val="120000"/>
              </a:lnSpc>
              <a:spcBef>
                <a:spcPts val="0"/>
              </a:spcBef>
              <a:spcAft>
                <a:spcPts val="600"/>
              </a:spcAft>
              <a:buFont typeface="Arial" panose="020B0604020202020204" pitchFamily="34" charset="0"/>
              <a:buChar char="•"/>
            </a:pPr>
            <a:r>
              <a:rPr lang="en-US" sz="8000" b="0" dirty="0">
                <a:solidFill>
                  <a:schemeClr val="tx1"/>
                </a:solidFill>
              </a:rPr>
              <a:t>Even if you don’t agree with it ;)</a:t>
            </a:r>
          </a:p>
          <a:p>
            <a:pPr marL="1147763" indent="-344488">
              <a:lnSpc>
                <a:spcPct val="120000"/>
              </a:lnSpc>
              <a:spcBef>
                <a:spcPts val="0"/>
              </a:spcBef>
              <a:spcAft>
                <a:spcPts val="600"/>
              </a:spcAft>
              <a:buFont typeface="Arial" panose="020B0604020202020204" pitchFamily="34" charset="0"/>
              <a:buChar char="•"/>
            </a:pPr>
            <a:r>
              <a:rPr lang="en-US" sz="8000" b="0" i="1" dirty="0">
                <a:solidFill>
                  <a:schemeClr val="tx1"/>
                </a:solidFill>
              </a:rPr>
              <a:t>“It really is disappointing that you can’t have Sam over.”</a:t>
            </a:r>
          </a:p>
          <a:p>
            <a:pPr marL="1147763" indent="-344488">
              <a:lnSpc>
                <a:spcPct val="120000"/>
              </a:lnSpc>
              <a:spcBef>
                <a:spcPts val="0"/>
              </a:spcBef>
              <a:spcAft>
                <a:spcPts val="600"/>
              </a:spcAft>
              <a:buFont typeface="Arial" panose="020B0604020202020204" pitchFamily="34" charset="0"/>
              <a:buChar char="•"/>
            </a:pPr>
            <a:r>
              <a:rPr lang="en-US" sz="8000" b="0" i="1" dirty="0">
                <a:solidFill>
                  <a:schemeClr val="tx1"/>
                </a:solidFill>
              </a:rPr>
              <a:t>“It makes sense that you’re annoyed that screens aren’t allowed at dinner, I know they’re so fun.”</a:t>
            </a:r>
          </a:p>
          <a:p>
            <a:pPr marL="342900" indent="-342900">
              <a:lnSpc>
                <a:spcPct val="120000"/>
              </a:lnSpc>
              <a:spcBef>
                <a:spcPts val="0"/>
              </a:spcBef>
              <a:spcAft>
                <a:spcPts val="600"/>
              </a:spcAft>
              <a:buFont typeface="+mj-lt"/>
              <a:buAutoNum type="arabicPeriod" startAt="4"/>
            </a:pPr>
            <a:r>
              <a:rPr lang="en-US" sz="8000" dirty="0">
                <a:solidFill>
                  <a:schemeClr val="tx1"/>
                </a:solidFill>
                <a:latin typeface="Gotham Medium" pitchFamily="50" charset="0"/>
              </a:rPr>
              <a:t>Let them be!</a:t>
            </a:r>
          </a:p>
          <a:p>
            <a:pPr marL="342900" indent="-342900">
              <a:buFont typeface="+mj-lt"/>
              <a:buAutoNum type="arabicPeriod" startAt="4"/>
            </a:pPr>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2" name="Picture 2" descr="See the source image">
            <a:extLst>
              <a:ext uri="{FF2B5EF4-FFF2-40B4-BE49-F238E27FC236}">
                <a16:creationId xmlns:a16="http://schemas.microsoft.com/office/drawing/2014/main" id="{6B33B75C-896B-9AFD-C272-526E27BC7F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0580" y="142875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8373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0"/>
          </p:nvPr>
        </p:nvSpPr>
        <p:spPr/>
        <p:txBody>
          <a:bodyPr>
            <a:normAutofit fontScale="92500" lnSpcReduction="10000"/>
          </a:bodyPr>
          <a:lstStyle/>
          <a:p>
            <a:r>
              <a:rPr lang="en-US" dirty="0">
                <a:solidFill>
                  <a:srgbClr val="007A9B"/>
                </a:solidFill>
              </a:rPr>
              <a:t>Avoid emotion dismissing</a:t>
            </a: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graphicFrame>
        <p:nvGraphicFramePr>
          <p:cNvPr id="2" name="Table 2">
            <a:extLst>
              <a:ext uri="{FF2B5EF4-FFF2-40B4-BE49-F238E27FC236}">
                <a16:creationId xmlns:a16="http://schemas.microsoft.com/office/drawing/2014/main" id="{D29E32EE-FF9F-B04D-87C5-5B93A1D677E3}"/>
              </a:ext>
            </a:extLst>
          </p:cNvPr>
          <p:cNvGraphicFramePr>
            <a:graphicFrameLocks noGrp="1"/>
          </p:cNvGraphicFramePr>
          <p:nvPr/>
        </p:nvGraphicFramePr>
        <p:xfrm>
          <a:off x="499396" y="1047750"/>
          <a:ext cx="7829850" cy="3566160"/>
        </p:xfrm>
        <a:graphic>
          <a:graphicData uri="http://schemas.openxmlformats.org/drawingml/2006/table">
            <a:tbl>
              <a:tblPr firstRow="1" bandRow="1">
                <a:tableStyleId>{7DF18680-E054-41AD-8BC1-D1AEF772440D}</a:tableStyleId>
              </a:tblPr>
              <a:tblGrid>
                <a:gridCol w="2929604">
                  <a:extLst>
                    <a:ext uri="{9D8B030D-6E8A-4147-A177-3AD203B41FA5}">
                      <a16:colId xmlns:a16="http://schemas.microsoft.com/office/drawing/2014/main" val="229006936"/>
                    </a:ext>
                  </a:extLst>
                </a:gridCol>
                <a:gridCol w="4900246">
                  <a:extLst>
                    <a:ext uri="{9D8B030D-6E8A-4147-A177-3AD203B41FA5}">
                      <a16:colId xmlns:a16="http://schemas.microsoft.com/office/drawing/2014/main" val="3265574895"/>
                    </a:ext>
                  </a:extLst>
                </a:gridCol>
              </a:tblGrid>
              <a:tr h="320040">
                <a:tc>
                  <a:txBody>
                    <a:bodyPr/>
                    <a:lstStyle/>
                    <a:p>
                      <a:r>
                        <a:rPr lang="en-US" sz="2000" dirty="0"/>
                        <a:t>Traps</a:t>
                      </a:r>
                    </a:p>
                  </a:txBody>
                  <a:tcPr/>
                </a:tc>
                <a:tc>
                  <a:txBody>
                    <a:bodyPr/>
                    <a:lstStyle/>
                    <a:p>
                      <a:r>
                        <a:rPr lang="en-US" sz="2000" dirty="0"/>
                        <a:t>Examples</a:t>
                      </a:r>
                    </a:p>
                  </a:txBody>
                  <a:tcPr/>
                </a:tc>
                <a:extLst>
                  <a:ext uri="{0D108BD9-81ED-4DB2-BD59-A6C34878D82A}">
                    <a16:rowId xmlns:a16="http://schemas.microsoft.com/office/drawing/2014/main" val="1562530256"/>
                  </a:ext>
                </a:extLst>
              </a:tr>
              <a:tr h="370840">
                <a:tc>
                  <a:txBody>
                    <a:bodyPr/>
                    <a:lstStyle/>
                    <a:p>
                      <a:r>
                        <a:rPr lang="en-US" sz="2000" dirty="0"/>
                        <a:t>Defensive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“You already knew it was bedtime!”</a:t>
                      </a:r>
                    </a:p>
                    <a:p>
                      <a:endParaRPr lang="en-US" sz="1000" dirty="0"/>
                    </a:p>
                  </a:txBody>
                  <a:tcPr/>
                </a:tc>
                <a:extLst>
                  <a:ext uri="{0D108BD9-81ED-4DB2-BD59-A6C34878D82A}">
                    <a16:rowId xmlns:a16="http://schemas.microsoft.com/office/drawing/2014/main" val="1233941322"/>
                  </a:ext>
                </a:extLst>
              </a:tr>
              <a:tr h="370840">
                <a:tc>
                  <a:txBody>
                    <a:bodyPr/>
                    <a:lstStyle/>
                    <a:p>
                      <a:r>
                        <a:rPr lang="en-US" sz="2000" dirty="0"/>
                        <a:t>Criticizing</a:t>
                      </a:r>
                    </a:p>
                  </a:txBody>
                  <a:tcPr/>
                </a:tc>
                <a:tc>
                  <a:txBody>
                    <a:bodyPr/>
                    <a:lstStyle/>
                    <a:p>
                      <a:r>
                        <a:rPr lang="en-US" sz="2000" dirty="0">
                          <a:solidFill>
                            <a:schemeClr val="tx1"/>
                          </a:solidFill>
                        </a:rPr>
                        <a:t>“That’s a major overreaction”</a:t>
                      </a:r>
                    </a:p>
                    <a:p>
                      <a:endParaRPr lang="en-US" sz="1000" dirty="0"/>
                    </a:p>
                  </a:txBody>
                  <a:tcPr/>
                </a:tc>
                <a:extLst>
                  <a:ext uri="{0D108BD9-81ED-4DB2-BD59-A6C34878D82A}">
                    <a16:rowId xmlns:a16="http://schemas.microsoft.com/office/drawing/2014/main" val="2098134231"/>
                  </a:ext>
                </a:extLst>
              </a:tr>
              <a:tr h="370840">
                <a:tc>
                  <a:txBody>
                    <a:bodyPr/>
                    <a:lstStyle/>
                    <a:p>
                      <a:r>
                        <a:rPr lang="en-US" sz="2000" dirty="0"/>
                        <a:t>Sarcasm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“Great, thanks for ruining dinnertime” </a:t>
                      </a:r>
                    </a:p>
                    <a:p>
                      <a:endParaRPr lang="en-US" sz="1000" dirty="0"/>
                    </a:p>
                  </a:txBody>
                  <a:tcPr/>
                </a:tc>
                <a:extLst>
                  <a:ext uri="{0D108BD9-81ED-4DB2-BD59-A6C34878D82A}">
                    <a16:rowId xmlns:a16="http://schemas.microsoft.com/office/drawing/2014/main" val="4229640011"/>
                  </a:ext>
                </a:extLst>
              </a:tr>
              <a:tr h="370840">
                <a:tc>
                  <a:txBody>
                    <a:bodyPr/>
                    <a:lstStyle/>
                    <a:p>
                      <a:r>
                        <a:rPr lang="en-US" sz="2000" dirty="0"/>
                        <a:t>Arguing with their Reality</a:t>
                      </a:r>
                    </a:p>
                    <a:p>
                      <a:endParaRPr lang="en-US" sz="1200" dirty="0"/>
                    </a:p>
                  </a:txBody>
                  <a:tcPr/>
                </a:tc>
                <a:tc>
                  <a:txBody>
                    <a:bodyPr/>
                    <a:lstStyle/>
                    <a:p>
                      <a:r>
                        <a:rPr lang="en-US" sz="2000" dirty="0">
                          <a:solidFill>
                            <a:schemeClr val="tx1"/>
                          </a:solidFill>
                        </a:rPr>
                        <a:t>“There was no reason to get upset”</a:t>
                      </a:r>
                      <a:endParaRPr lang="en-US" sz="2000" dirty="0"/>
                    </a:p>
                  </a:txBody>
                  <a:tcPr/>
                </a:tc>
                <a:extLst>
                  <a:ext uri="{0D108BD9-81ED-4DB2-BD59-A6C34878D82A}">
                    <a16:rowId xmlns:a16="http://schemas.microsoft.com/office/drawing/2014/main" val="3879043877"/>
                  </a:ext>
                </a:extLst>
              </a:tr>
              <a:tr h="370840">
                <a:tc>
                  <a:txBody>
                    <a:bodyPr/>
                    <a:lstStyle/>
                    <a:p>
                      <a:r>
                        <a:rPr lang="en-US" sz="2000" dirty="0"/>
                        <a:t>Quick Fix</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“Why don’t you just do something else?”</a:t>
                      </a:r>
                    </a:p>
                    <a:p>
                      <a:endParaRPr lang="en-US" sz="1000" dirty="0"/>
                    </a:p>
                  </a:txBody>
                  <a:tcPr/>
                </a:tc>
                <a:extLst>
                  <a:ext uri="{0D108BD9-81ED-4DB2-BD59-A6C34878D82A}">
                    <a16:rowId xmlns:a16="http://schemas.microsoft.com/office/drawing/2014/main" val="3481479261"/>
                  </a:ext>
                </a:extLst>
              </a:tr>
              <a:tr h="370840">
                <a:tc>
                  <a:txBody>
                    <a:bodyPr/>
                    <a:lstStyle/>
                    <a:p>
                      <a:r>
                        <a:rPr lang="en-US" sz="2000" dirty="0"/>
                        <a:t>Punishing feelings</a:t>
                      </a:r>
                    </a:p>
                  </a:txBody>
                  <a:tcPr/>
                </a:tc>
                <a:tc>
                  <a:txBody>
                    <a:bodyPr/>
                    <a:lstStyle/>
                    <a:p>
                      <a:r>
                        <a:rPr lang="en-US" sz="2000" dirty="0">
                          <a:solidFill>
                            <a:schemeClr val="tx1"/>
                          </a:solidFill>
                        </a:rPr>
                        <a:t>“Go to your room if you’re going to cry.”</a:t>
                      </a:r>
                      <a:endParaRPr lang="en-US" sz="2000" dirty="0"/>
                    </a:p>
                  </a:txBody>
                  <a:tcPr/>
                </a:tc>
                <a:extLst>
                  <a:ext uri="{0D108BD9-81ED-4DB2-BD59-A6C34878D82A}">
                    <a16:rowId xmlns:a16="http://schemas.microsoft.com/office/drawing/2014/main" val="1581420314"/>
                  </a:ext>
                </a:extLst>
              </a:tr>
            </a:tbl>
          </a:graphicData>
        </a:graphic>
      </p:graphicFrame>
      <p:sp>
        <p:nvSpPr>
          <p:cNvPr id="4" name="Content Placeholder 7">
            <a:extLst>
              <a:ext uri="{FF2B5EF4-FFF2-40B4-BE49-F238E27FC236}">
                <a16:creationId xmlns:a16="http://schemas.microsoft.com/office/drawing/2014/main" id="{5A7EE257-322A-A3BD-A70B-900BA99FC91C}"/>
              </a:ext>
            </a:extLst>
          </p:cNvPr>
          <p:cNvSpPr txBox="1">
            <a:spLocks/>
          </p:cNvSpPr>
          <p:nvPr/>
        </p:nvSpPr>
        <p:spPr>
          <a:xfrm>
            <a:off x="524256" y="394846"/>
            <a:ext cx="4724400" cy="443354"/>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rgbClr val="FF763D"/>
                </a:solidFill>
                <a:latin typeface="Gotham Medium" panose="02000604030000020004" pitchFamily="50"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Gotham Medium" panose="02000604030000020004"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Gotham Medium" panose="02000604030000020004"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Gotham Medium" panose="02000604030000020004"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Gotham Medium" panose="02000604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7A9B"/>
                </a:solidFill>
              </a:rPr>
              <a:t>Traps to Avoid</a:t>
            </a:r>
          </a:p>
        </p:txBody>
      </p:sp>
    </p:spTree>
    <p:extLst>
      <p:ext uri="{BB962C8B-B14F-4D97-AF65-F5344CB8AC3E}">
        <p14:creationId xmlns:p14="http://schemas.microsoft.com/office/powerpoint/2010/main" val="534291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FA0508B-0975-4D28-9A20-1F7BA18D573B}"/>
              </a:ext>
            </a:extLst>
          </p:cNvPr>
          <p:cNvSpPr txBox="1">
            <a:spLocks/>
          </p:cNvSpPr>
          <p:nvPr/>
        </p:nvSpPr>
        <p:spPr>
          <a:xfrm>
            <a:off x="609600" y="1504950"/>
            <a:ext cx="7848600" cy="28789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8000"/>
              </a:lnSpc>
            </a:pPr>
            <a:r>
              <a:rPr lang="en-US" sz="4000" dirty="0">
                <a:solidFill>
                  <a:srgbClr val="006076"/>
                </a:solidFill>
                <a:latin typeface="Gotham Medium" pitchFamily="50" charset="0"/>
              </a:rPr>
              <a:t>“But Claire was the one annoying me first!  You blame me for everything!”</a:t>
            </a:r>
          </a:p>
        </p:txBody>
      </p:sp>
    </p:spTree>
    <p:extLst>
      <p:ext uri="{BB962C8B-B14F-4D97-AF65-F5344CB8AC3E}">
        <p14:creationId xmlns:p14="http://schemas.microsoft.com/office/powerpoint/2010/main" val="30301926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EDA3663C-D358-4DE6-8C71-04FFAA8F89AC}"/>
              </a:ext>
            </a:extLst>
          </p:cNvPr>
          <p:cNvSpPr txBox="1">
            <a:spLocks/>
          </p:cNvSpPr>
          <p:nvPr/>
        </p:nvSpPr>
        <p:spPr>
          <a:xfrm>
            <a:off x="685800" y="1200151"/>
            <a:ext cx="7772400" cy="32003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8000"/>
              </a:lnSpc>
            </a:pPr>
            <a:r>
              <a:rPr lang="en-US" sz="4000" dirty="0">
                <a:solidFill>
                  <a:srgbClr val="006076"/>
                </a:solidFill>
                <a:latin typeface="Gotham Medium" pitchFamily="50" charset="0"/>
              </a:rPr>
              <a:t>“Other parents are letting their kids have sleepovers.  You’re mean. You want me to be miserable.”</a:t>
            </a:r>
          </a:p>
        </p:txBody>
      </p:sp>
    </p:spTree>
    <p:extLst>
      <p:ext uri="{BB962C8B-B14F-4D97-AF65-F5344CB8AC3E}">
        <p14:creationId xmlns:p14="http://schemas.microsoft.com/office/powerpoint/2010/main" val="5353873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0"/>
          </p:nvPr>
        </p:nvSpPr>
        <p:spPr>
          <a:xfrm>
            <a:off x="762000" y="334597"/>
            <a:ext cx="4724400" cy="443354"/>
          </a:xfrm>
        </p:spPr>
        <p:txBody>
          <a:bodyPr>
            <a:noAutofit/>
          </a:bodyPr>
          <a:lstStyle/>
          <a:p>
            <a:r>
              <a:rPr lang="en-US" sz="3200" dirty="0">
                <a:solidFill>
                  <a:srgbClr val="007A9B"/>
                </a:solidFill>
              </a:rPr>
              <a:t>Ways to practice</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2"/>
          </p:nvPr>
        </p:nvSpPr>
        <p:spPr>
          <a:xfrm>
            <a:off x="762000" y="993518"/>
            <a:ext cx="5276850" cy="3290446"/>
          </a:xfrm>
        </p:spPr>
        <p:txBody>
          <a:bodyPr/>
          <a:lstStyle/>
          <a:p>
            <a:pPr marL="457200" indent="-457200">
              <a:lnSpc>
                <a:spcPct val="200000"/>
              </a:lnSpc>
              <a:buFont typeface="+mj-lt"/>
              <a:buAutoNum type="arabicPeriod"/>
            </a:pPr>
            <a:r>
              <a:rPr lang="en-US" sz="2400" b="0" dirty="0">
                <a:solidFill>
                  <a:schemeClr val="tx1"/>
                </a:solidFill>
              </a:rPr>
              <a:t>Family Media Plan</a:t>
            </a:r>
          </a:p>
          <a:p>
            <a:pPr marL="457200" indent="-457200">
              <a:lnSpc>
                <a:spcPct val="200000"/>
              </a:lnSpc>
              <a:buFont typeface="+mj-lt"/>
              <a:buAutoNum type="arabicPeriod"/>
            </a:pPr>
            <a:r>
              <a:rPr lang="en-US" sz="2400" b="0" dirty="0">
                <a:solidFill>
                  <a:schemeClr val="tx1"/>
                </a:solidFill>
              </a:rPr>
              <a:t>Try emotion coaching!</a:t>
            </a:r>
          </a:p>
          <a:p>
            <a:pPr marL="457200" indent="-457200">
              <a:lnSpc>
                <a:spcPct val="200000"/>
              </a:lnSpc>
              <a:buFont typeface="+mj-lt"/>
              <a:buAutoNum type="arabicPeriod"/>
            </a:pPr>
            <a:r>
              <a:rPr lang="en-US" sz="2400" b="0" dirty="0">
                <a:solidFill>
                  <a:schemeClr val="tx1"/>
                </a:solidFill>
              </a:rPr>
              <a:t>Keep doing Special Time</a:t>
            </a:r>
          </a:p>
          <a:p>
            <a:pPr marL="0" indent="0">
              <a:buNone/>
            </a:pPr>
            <a:endParaRPr lang="en-US" sz="2400"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38557834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E4D2AF-AD61-434D-9C8B-0B50CDC7B305}"/>
              </a:ext>
            </a:extLst>
          </p:cNvPr>
          <p:cNvSpPr>
            <a:spLocks noGrp="1"/>
          </p:cNvSpPr>
          <p:nvPr>
            <p:ph sz="quarter" idx="10"/>
          </p:nvPr>
        </p:nvSpPr>
        <p:spPr>
          <a:xfrm>
            <a:off x="2895600" y="2128396"/>
            <a:ext cx="4724400" cy="443354"/>
          </a:xfrm>
        </p:spPr>
        <p:txBody>
          <a:bodyPr/>
          <a:lstStyle/>
          <a:p>
            <a:r>
              <a:rPr lang="en-US" dirty="0"/>
              <a:t>Week 6</a:t>
            </a:r>
          </a:p>
        </p:txBody>
      </p:sp>
    </p:spTree>
    <p:extLst>
      <p:ext uri="{BB962C8B-B14F-4D97-AF65-F5344CB8AC3E}">
        <p14:creationId xmlns:p14="http://schemas.microsoft.com/office/powerpoint/2010/main" val="5809926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0"/>
          </p:nvPr>
        </p:nvSpPr>
        <p:spPr>
          <a:xfrm>
            <a:off x="537972" y="364748"/>
            <a:ext cx="4724400" cy="443354"/>
          </a:xfrm>
        </p:spPr>
        <p:txBody>
          <a:bodyPr>
            <a:normAutofit fontScale="85000" lnSpcReduction="10000"/>
          </a:bodyPr>
          <a:lstStyle/>
          <a:p>
            <a:r>
              <a:rPr lang="en-US" dirty="0">
                <a:solidFill>
                  <a:srgbClr val="007A9B"/>
                </a:solidFill>
              </a:rPr>
              <a:t>Review: Emotion Coaching</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2"/>
          </p:nvPr>
        </p:nvSpPr>
        <p:spPr>
          <a:xfrm>
            <a:off x="571500" y="982599"/>
            <a:ext cx="8001000" cy="3178301"/>
          </a:xfrm>
        </p:spPr>
        <p:txBody>
          <a:bodyPr>
            <a:normAutofit fontScale="25000" lnSpcReduction="20000"/>
          </a:bodyPr>
          <a:lstStyle/>
          <a:p>
            <a:pPr marL="342900" indent="-342900">
              <a:lnSpc>
                <a:spcPct val="120000"/>
              </a:lnSpc>
              <a:spcBef>
                <a:spcPts val="0"/>
              </a:spcBef>
              <a:spcAft>
                <a:spcPts val="600"/>
              </a:spcAft>
              <a:buFont typeface="+mj-lt"/>
              <a:buAutoNum type="arabicPeriod"/>
            </a:pPr>
            <a:r>
              <a:rPr lang="en-US" sz="8000" dirty="0">
                <a:solidFill>
                  <a:schemeClr val="tx1"/>
                </a:solidFill>
                <a:latin typeface="Gotham Medium" pitchFamily="50" charset="0"/>
              </a:rPr>
              <a:t>Read your child’s emotional cues</a:t>
            </a:r>
          </a:p>
          <a:p>
            <a:pPr marL="342900" indent="-342900">
              <a:lnSpc>
                <a:spcPct val="120000"/>
              </a:lnSpc>
              <a:spcBef>
                <a:spcPts val="0"/>
              </a:spcBef>
              <a:spcAft>
                <a:spcPts val="600"/>
              </a:spcAft>
              <a:buFont typeface="+mj-lt"/>
              <a:buAutoNum type="arabicPeriod"/>
            </a:pPr>
            <a:r>
              <a:rPr lang="en-US" sz="8000" dirty="0">
                <a:solidFill>
                  <a:schemeClr val="tx1"/>
                </a:solidFill>
                <a:latin typeface="Gotham Medium" pitchFamily="50" charset="0"/>
              </a:rPr>
              <a:t>Guess the emotion</a:t>
            </a:r>
          </a:p>
          <a:p>
            <a:pPr marL="1025525" indent="-222250">
              <a:lnSpc>
                <a:spcPct val="120000"/>
              </a:lnSpc>
              <a:spcBef>
                <a:spcPts val="0"/>
              </a:spcBef>
              <a:spcAft>
                <a:spcPts val="600"/>
              </a:spcAft>
              <a:buFont typeface="Arial" panose="020B0604020202020204" pitchFamily="34" charset="0"/>
              <a:buChar char="•"/>
            </a:pPr>
            <a:r>
              <a:rPr lang="en-US" sz="8000" b="0" i="1" dirty="0">
                <a:solidFill>
                  <a:schemeClr val="tx1"/>
                </a:solidFill>
              </a:rPr>
              <a:t>“It looks like you’re feeling…”</a:t>
            </a:r>
          </a:p>
          <a:p>
            <a:pPr marL="1025525" indent="-222250">
              <a:lnSpc>
                <a:spcPct val="120000"/>
              </a:lnSpc>
              <a:spcBef>
                <a:spcPts val="0"/>
              </a:spcBef>
              <a:spcAft>
                <a:spcPts val="600"/>
              </a:spcAft>
              <a:buFont typeface="Arial" panose="020B0604020202020204" pitchFamily="34" charset="0"/>
              <a:buChar char="•"/>
            </a:pPr>
            <a:r>
              <a:rPr lang="en-US" sz="8000" b="0" i="1" dirty="0">
                <a:solidFill>
                  <a:schemeClr val="tx1"/>
                </a:solidFill>
              </a:rPr>
              <a:t>“You seem….”</a:t>
            </a:r>
          </a:p>
          <a:p>
            <a:pPr marL="342900" indent="-342900">
              <a:lnSpc>
                <a:spcPct val="120000"/>
              </a:lnSpc>
              <a:spcBef>
                <a:spcPts val="0"/>
              </a:spcBef>
              <a:spcAft>
                <a:spcPts val="600"/>
              </a:spcAft>
              <a:buFont typeface="+mj-lt"/>
              <a:buAutoNum type="arabicPeriod" startAt="3"/>
            </a:pPr>
            <a:r>
              <a:rPr lang="en-US" sz="8000" dirty="0">
                <a:solidFill>
                  <a:schemeClr val="tx1"/>
                </a:solidFill>
                <a:latin typeface="Gotham Medium" pitchFamily="50" charset="0"/>
              </a:rPr>
              <a:t>Reflect/validate the feeling</a:t>
            </a:r>
          </a:p>
          <a:p>
            <a:pPr marL="1147763" indent="-344488">
              <a:lnSpc>
                <a:spcPct val="120000"/>
              </a:lnSpc>
              <a:spcBef>
                <a:spcPts val="0"/>
              </a:spcBef>
              <a:spcAft>
                <a:spcPts val="600"/>
              </a:spcAft>
              <a:buFont typeface="Arial" panose="020B0604020202020204" pitchFamily="34" charset="0"/>
              <a:buChar char="•"/>
            </a:pPr>
            <a:r>
              <a:rPr lang="en-US" sz="8000" b="0" dirty="0">
                <a:solidFill>
                  <a:schemeClr val="tx1"/>
                </a:solidFill>
              </a:rPr>
              <a:t>Even if you don’t agree with it ;)</a:t>
            </a:r>
          </a:p>
          <a:p>
            <a:pPr marL="1147763" indent="-344488">
              <a:lnSpc>
                <a:spcPct val="120000"/>
              </a:lnSpc>
              <a:spcBef>
                <a:spcPts val="0"/>
              </a:spcBef>
              <a:spcAft>
                <a:spcPts val="600"/>
              </a:spcAft>
              <a:buFont typeface="Arial" panose="020B0604020202020204" pitchFamily="34" charset="0"/>
              <a:buChar char="•"/>
            </a:pPr>
            <a:r>
              <a:rPr lang="en-US" sz="8000" b="0" i="1" dirty="0">
                <a:solidFill>
                  <a:schemeClr val="tx1"/>
                </a:solidFill>
              </a:rPr>
              <a:t>“It really is disappointing that you can’t have Sam over.”</a:t>
            </a:r>
          </a:p>
          <a:p>
            <a:pPr marL="1147763" indent="-344488">
              <a:lnSpc>
                <a:spcPct val="120000"/>
              </a:lnSpc>
              <a:spcBef>
                <a:spcPts val="0"/>
              </a:spcBef>
              <a:spcAft>
                <a:spcPts val="600"/>
              </a:spcAft>
              <a:buFont typeface="Arial" panose="020B0604020202020204" pitchFamily="34" charset="0"/>
              <a:buChar char="•"/>
            </a:pPr>
            <a:r>
              <a:rPr lang="en-US" sz="8000" b="0" i="1" dirty="0">
                <a:solidFill>
                  <a:schemeClr val="tx1"/>
                </a:solidFill>
              </a:rPr>
              <a:t>“I imagine you’re annoyed that screens aren’t allowed at dinner, I know they’re so fun.”</a:t>
            </a:r>
          </a:p>
          <a:p>
            <a:pPr marL="342900" indent="-342900">
              <a:lnSpc>
                <a:spcPct val="120000"/>
              </a:lnSpc>
              <a:spcBef>
                <a:spcPts val="0"/>
              </a:spcBef>
              <a:spcAft>
                <a:spcPts val="600"/>
              </a:spcAft>
              <a:buFont typeface="+mj-lt"/>
              <a:buAutoNum type="arabicPeriod" startAt="4"/>
            </a:pPr>
            <a:r>
              <a:rPr lang="en-US" sz="8000" dirty="0">
                <a:solidFill>
                  <a:schemeClr val="tx1"/>
                </a:solidFill>
                <a:latin typeface="Gotham Medium" pitchFamily="50" charset="0"/>
              </a:rPr>
              <a:t>Let them be!</a:t>
            </a:r>
          </a:p>
          <a:p>
            <a:pPr marL="342900" indent="-342900">
              <a:buFont typeface="+mj-lt"/>
              <a:buAutoNum type="arabicPeriod" startAt="4"/>
            </a:pPr>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2" name="Picture 2" descr="See the source image">
            <a:extLst>
              <a:ext uri="{FF2B5EF4-FFF2-40B4-BE49-F238E27FC236}">
                <a16:creationId xmlns:a16="http://schemas.microsoft.com/office/drawing/2014/main" id="{6B33B75C-896B-9AFD-C272-526E27BC7F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0580" y="142875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4479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0"/>
          </p:nvPr>
        </p:nvSpPr>
        <p:spPr>
          <a:xfrm>
            <a:off x="508686" y="288785"/>
            <a:ext cx="4724400" cy="443354"/>
          </a:xfrm>
        </p:spPr>
        <p:txBody>
          <a:bodyPr/>
          <a:lstStyle/>
          <a:p>
            <a:r>
              <a:rPr lang="en-US" dirty="0">
                <a:solidFill>
                  <a:srgbClr val="007A9B"/>
                </a:solidFill>
              </a:rPr>
              <a:t>Welcome back!</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2"/>
          </p:nvPr>
        </p:nvSpPr>
        <p:spPr>
          <a:xfrm>
            <a:off x="598489" y="1058562"/>
            <a:ext cx="5276850" cy="3290446"/>
          </a:xfrm>
        </p:spPr>
        <p:txBody>
          <a:bodyPr/>
          <a:lstStyle/>
          <a:p>
            <a:pPr marL="0" indent="0">
              <a:spcBef>
                <a:spcPts val="0"/>
              </a:spcBef>
              <a:spcAft>
                <a:spcPts val="1200"/>
              </a:spcAft>
              <a:buNone/>
            </a:pPr>
            <a:r>
              <a:rPr lang="en-US" sz="2000" dirty="0">
                <a:solidFill>
                  <a:schemeClr val="tx1"/>
                </a:solidFill>
              </a:rPr>
              <a:t>Home practice review:</a:t>
            </a:r>
          </a:p>
          <a:p>
            <a:pPr marL="285750" indent="-285750">
              <a:spcBef>
                <a:spcPts val="0"/>
              </a:spcBef>
              <a:spcAft>
                <a:spcPts val="600"/>
              </a:spcAft>
              <a:buFont typeface="Arial" panose="020B0604020202020204" pitchFamily="34" charset="0"/>
              <a:buChar char="•"/>
            </a:pPr>
            <a:r>
              <a:rPr lang="en-US" dirty="0">
                <a:solidFill>
                  <a:schemeClr val="tx1"/>
                </a:solidFill>
              </a:rPr>
              <a:t>Family Media Plan</a:t>
            </a:r>
          </a:p>
          <a:p>
            <a:pPr marL="285750" indent="-285750">
              <a:spcBef>
                <a:spcPts val="0"/>
              </a:spcBef>
              <a:spcAft>
                <a:spcPts val="600"/>
              </a:spcAft>
              <a:buFont typeface="Arial" panose="020B0604020202020204" pitchFamily="34" charset="0"/>
              <a:buChar char="•"/>
            </a:pPr>
            <a:r>
              <a:rPr lang="en-US" dirty="0">
                <a:solidFill>
                  <a:schemeClr val="tx1"/>
                </a:solidFill>
              </a:rPr>
              <a:t>Emotion Coaching</a:t>
            </a:r>
          </a:p>
          <a:p>
            <a:pPr marL="285750" indent="-285750">
              <a:spcBef>
                <a:spcPts val="0"/>
              </a:spcBef>
              <a:spcAft>
                <a:spcPts val="600"/>
              </a:spcAft>
              <a:buFont typeface="Arial" panose="020B0604020202020204" pitchFamily="34" charset="0"/>
              <a:buChar char="•"/>
            </a:pPr>
            <a:r>
              <a:rPr lang="en-US" dirty="0">
                <a:solidFill>
                  <a:schemeClr val="tx1"/>
                </a:solidFill>
              </a:rPr>
              <a:t>Other skills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
        <p:nvSpPr>
          <p:cNvPr id="9" name="Explosion 1 5">
            <a:extLst>
              <a:ext uri="{FF2B5EF4-FFF2-40B4-BE49-F238E27FC236}">
                <a16:creationId xmlns:a16="http://schemas.microsoft.com/office/drawing/2014/main" id="{F1B56D49-2197-45CF-8CDA-EA8EAA8A3BD1}"/>
              </a:ext>
            </a:extLst>
          </p:cNvPr>
          <p:cNvSpPr/>
          <p:nvPr/>
        </p:nvSpPr>
        <p:spPr>
          <a:xfrm>
            <a:off x="5907087" y="1127523"/>
            <a:ext cx="2750033" cy="265474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otham Medium" pitchFamily="50" charset="0"/>
                <a:ea typeface="HGSMinchoE" panose="020B0400000000000000" pitchFamily="18" charset="-128"/>
              </a:rPr>
              <a:t>Observations?</a:t>
            </a:r>
          </a:p>
          <a:p>
            <a:pPr algn="ctr"/>
            <a:r>
              <a:rPr lang="en-US" sz="1400" dirty="0">
                <a:latin typeface="Gotham Medium" pitchFamily="50" charset="0"/>
                <a:ea typeface="HGSMinchoE" panose="020B0400000000000000" pitchFamily="18" charset="-128"/>
              </a:rPr>
              <a:t>Insight?</a:t>
            </a:r>
            <a:br>
              <a:rPr lang="en-US" sz="1400" dirty="0">
                <a:latin typeface="Gotham Medium" pitchFamily="50" charset="0"/>
                <a:ea typeface="HGSMinchoE" panose="020B0400000000000000" pitchFamily="18" charset="-128"/>
              </a:rPr>
            </a:br>
            <a:r>
              <a:rPr lang="en-US" sz="1400" dirty="0">
                <a:latin typeface="Gotham Medium" pitchFamily="50" charset="0"/>
                <a:ea typeface="HGSMinchoE" panose="020B0400000000000000" pitchFamily="18" charset="-128"/>
              </a:rPr>
              <a:t>Questions?</a:t>
            </a:r>
          </a:p>
        </p:txBody>
      </p:sp>
    </p:spTree>
    <p:extLst>
      <p:ext uri="{BB962C8B-B14F-4D97-AF65-F5344CB8AC3E}">
        <p14:creationId xmlns:p14="http://schemas.microsoft.com/office/powerpoint/2010/main" val="9178706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Review of skills</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3968364" cy="2438399"/>
          </a:xfrm>
        </p:spPr>
        <p:txBody>
          <a:bodyPr/>
          <a:lstStyle/>
          <a:p>
            <a:pPr>
              <a:spcBef>
                <a:spcPts val="0"/>
              </a:spcBef>
              <a:spcAft>
                <a:spcPts val="1200"/>
              </a:spcAft>
            </a:pPr>
            <a:r>
              <a:rPr lang="en-US" sz="2000" dirty="0">
                <a:solidFill>
                  <a:schemeClr val="tx1"/>
                </a:solidFill>
              </a:rPr>
              <a:t>Special time</a:t>
            </a:r>
          </a:p>
          <a:p>
            <a:pPr>
              <a:spcBef>
                <a:spcPts val="0"/>
              </a:spcBef>
              <a:spcAft>
                <a:spcPts val="1200"/>
              </a:spcAft>
            </a:pPr>
            <a:r>
              <a:rPr lang="en-US" sz="2000" dirty="0">
                <a:solidFill>
                  <a:schemeClr val="tx1"/>
                </a:solidFill>
              </a:rPr>
              <a:t>Catch them being good</a:t>
            </a:r>
          </a:p>
          <a:p>
            <a:pPr>
              <a:spcBef>
                <a:spcPts val="0"/>
              </a:spcBef>
              <a:spcAft>
                <a:spcPts val="1200"/>
              </a:spcAft>
            </a:pPr>
            <a:r>
              <a:rPr lang="en-US" sz="2000" dirty="0">
                <a:solidFill>
                  <a:schemeClr val="tx1"/>
                </a:solidFill>
              </a:rPr>
              <a:t>Planned Ignoring</a:t>
            </a:r>
          </a:p>
          <a:p>
            <a:pPr>
              <a:spcBef>
                <a:spcPts val="0"/>
              </a:spcBef>
              <a:spcAft>
                <a:spcPts val="1200"/>
              </a:spcAft>
            </a:pPr>
            <a:r>
              <a:rPr lang="en-US" sz="2000" dirty="0">
                <a:solidFill>
                  <a:schemeClr val="tx1"/>
                </a:solidFill>
              </a:rPr>
              <a:t>Effective instructions</a:t>
            </a:r>
          </a:p>
          <a:p>
            <a:pPr marL="0" indent="0">
              <a:buNone/>
            </a:pPr>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
        <p:nvSpPr>
          <p:cNvPr id="9" name="Content Placeholder 9">
            <a:extLst>
              <a:ext uri="{FF2B5EF4-FFF2-40B4-BE49-F238E27FC236}">
                <a16:creationId xmlns:a16="http://schemas.microsoft.com/office/drawing/2014/main" id="{1AE5F14F-8070-496C-948F-FA8E1B845847}"/>
              </a:ext>
            </a:extLst>
          </p:cNvPr>
          <p:cNvSpPr txBox="1">
            <a:spLocks/>
          </p:cNvSpPr>
          <p:nvPr/>
        </p:nvSpPr>
        <p:spPr>
          <a:xfrm>
            <a:off x="4876800" y="1047749"/>
            <a:ext cx="3815964" cy="2438399"/>
          </a:xfrm>
          <a:prstGeom prst="rect">
            <a:avLst/>
          </a:prstGeom>
        </p:spPr>
        <p:txBody>
          <a:bodyPr/>
          <a:lstStyle>
            <a:lvl1pPr marL="285750" indent="-285750" algn="l" defTabSz="914400" rtl="0" eaLnBrk="1" latinLnBrk="0" hangingPunct="1">
              <a:lnSpc>
                <a:spcPct val="100000"/>
              </a:lnSpc>
              <a:spcBef>
                <a:spcPts val="1200"/>
              </a:spcBef>
              <a:buFont typeface="Arial" panose="020B0604020202020204" pitchFamily="34" charset="0"/>
              <a:buChar char="•"/>
              <a:defRPr sz="1400" b="0" i="0" kern="1200">
                <a:solidFill>
                  <a:srgbClr val="DADAD6"/>
                </a:solidFill>
                <a:latin typeface="Gotham Book" panose="02000604040000020004" pitchFamily="50" charset="0"/>
                <a:ea typeface="+mn-ea"/>
                <a:cs typeface="Arial" panose="020B0604020202020204" pitchFamily="34" charset="0"/>
              </a:defRPr>
            </a:lvl1pPr>
            <a:lvl2pPr marL="457200" indent="0" algn="l" defTabSz="914400" rtl="0" eaLnBrk="1" latinLnBrk="0" hangingPunct="1">
              <a:lnSpc>
                <a:spcPts val="3200"/>
              </a:lnSpc>
              <a:spcBef>
                <a:spcPts val="500"/>
              </a:spcBef>
              <a:buFont typeface="Arial" panose="020B0604020202020204" pitchFamily="34" charset="0"/>
              <a:buNone/>
              <a:defRPr sz="2000" b="0" i="0" kern="1200">
                <a:solidFill>
                  <a:schemeClr val="bg1"/>
                </a:solidFill>
                <a:latin typeface="Gotham Book" panose="02000604040000020004" pitchFamily="2" charset="0"/>
                <a:ea typeface="+mn-ea"/>
                <a:cs typeface="+mn-cs"/>
              </a:defRPr>
            </a:lvl2pPr>
            <a:lvl3pPr marL="914400" indent="0" algn="l" defTabSz="914400" rtl="0" eaLnBrk="1" latinLnBrk="0" hangingPunct="1">
              <a:lnSpc>
                <a:spcPts val="3200"/>
              </a:lnSpc>
              <a:spcBef>
                <a:spcPts val="500"/>
              </a:spcBef>
              <a:buFont typeface="Arial" panose="020B0604020202020204" pitchFamily="34" charset="0"/>
              <a:buNone/>
              <a:defRPr sz="2000" b="0" i="0" kern="1200">
                <a:solidFill>
                  <a:schemeClr val="bg1"/>
                </a:solidFill>
                <a:latin typeface="Gotham Book" panose="02000604040000020004" pitchFamily="2" charset="0"/>
                <a:ea typeface="+mn-ea"/>
                <a:cs typeface="+mn-cs"/>
              </a:defRPr>
            </a:lvl3pPr>
            <a:lvl4pPr marL="1371600" indent="0" algn="l" defTabSz="914400" rtl="0" eaLnBrk="1" latinLnBrk="0" hangingPunct="1">
              <a:lnSpc>
                <a:spcPts val="3200"/>
              </a:lnSpc>
              <a:spcBef>
                <a:spcPts val="500"/>
              </a:spcBef>
              <a:buFont typeface="Arial" panose="020B0604020202020204" pitchFamily="34" charset="0"/>
              <a:buNone/>
              <a:defRPr sz="2000" b="0" i="0" kern="1200">
                <a:solidFill>
                  <a:schemeClr val="bg1"/>
                </a:solidFill>
                <a:latin typeface="Gotham Book" panose="02000604040000020004" pitchFamily="2" charset="0"/>
                <a:ea typeface="+mn-ea"/>
                <a:cs typeface="+mn-cs"/>
              </a:defRPr>
            </a:lvl4pPr>
            <a:lvl5pPr marL="1828800" indent="0" algn="l" defTabSz="914400" rtl="0" eaLnBrk="1" latinLnBrk="0" hangingPunct="1">
              <a:lnSpc>
                <a:spcPts val="3200"/>
              </a:lnSpc>
              <a:spcBef>
                <a:spcPts val="500"/>
              </a:spcBef>
              <a:buFont typeface="Arial" panose="020B0604020202020204" pitchFamily="34" charset="0"/>
              <a:buNone/>
              <a:defRPr sz="2000" b="0" i="0" kern="1200">
                <a:solidFill>
                  <a:schemeClr val="bg1"/>
                </a:solidFill>
                <a:latin typeface="Gotham Book" panose="02000604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2000" dirty="0">
                <a:solidFill>
                  <a:schemeClr val="tx1"/>
                </a:solidFill>
              </a:rPr>
              <a:t>When-Then Rewards</a:t>
            </a:r>
          </a:p>
          <a:p>
            <a:pPr>
              <a:spcBef>
                <a:spcPts val="0"/>
              </a:spcBef>
              <a:spcAft>
                <a:spcPts val="1200"/>
              </a:spcAft>
            </a:pPr>
            <a:r>
              <a:rPr lang="en-US" sz="2000" dirty="0">
                <a:solidFill>
                  <a:schemeClr val="tx1"/>
                </a:solidFill>
              </a:rPr>
              <a:t>Privilege removal</a:t>
            </a:r>
          </a:p>
          <a:p>
            <a:pPr>
              <a:spcBef>
                <a:spcPts val="0"/>
              </a:spcBef>
              <a:spcAft>
                <a:spcPts val="1200"/>
              </a:spcAft>
            </a:pPr>
            <a:r>
              <a:rPr lang="en-US" sz="2000" dirty="0">
                <a:solidFill>
                  <a:schemeClr val="tx1"/>
                </a:solidFill>
              </a:rPr>
              <a:t>Time out</a:t>
            </a:r>
          </a:p>
          <a:p>
            <a:pPr>
              <a:spcBef>
                <a:spcPts val="0"/>
              </a:spcBef>
              <a:spcAft>
                <a:spcPts val="1200"/>
              </a:spcAft>
            </a:pPr>
            <a:r>
              <a:rPr lang="en-US" sz="2000" dirty="0">
                <a:solidFill>
                  <a:schemeClr val="tx1"/>
                </a:solidFill>
              </a:rPr>
              <a:t>Screen Limits</a:t>
            </a:r>
          </a:p>
        </p:txBody>
      </p:sp>
    </p:spTree>
    <p:extLst>
      <p:ext uri="{BB962C8B-B14F-4D97-AF65-F5344CB8AC3E}">
        <p14:creationId xmlns:p14="http://schemas.microsoft.com/office/powerpoint/2010/main" val="1236497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304BCBD-CA93-4664-8DE3-81D7A7598BE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1800" y="1276350"/>
            <a:ext cx="5558838"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33F3FF56-FA6E-7D42-8DA0-1596E0B975A1}"/>
              </a:ext>
            </a:extLst>
          </p:cNvPr>
          <p:cNvSpPr>
            <a:spLocks noGrp="1"/>
          </p:cNvSpPr>
          <p:nvPr>
            <p:ph sz="quarter" idx="10"/>
          </p:nvPr>
        </p:nvSpPr>
        <p:spPr>
          <a:xfrm>
            <a:off x="762000" y="1200150"/>
            <a:ext cx="4572000" cy="1066800"/>
          </a:xfrm>
          <a:solidFill>
            <a:schemeClr val="bg1"/>
          </a:solidFill>
        </p:spPr>
        <p:txBody>
          <a:bodyPr/>
          <a:lstStyle/>
          <a:p>
            <a:pPr>
              <a:lnSpc>
                <a:spcPct val="108000"/>
              </a:lnSpc>
              <a:spcBef>
                <a:spcPts val="0"/>
              </a:spcBef>
            </a:pPr>
            <a:r>
              <a:rPr lang="en-US" b="0" dirty="0">
                <a:solidFill>
                  <a:srgbClr val="007A9B"/>
                </a:solidFill>
                <a:latin typeface="Gotham Bold" pitchFamily="50" charset="0"/>
              </a:rPr>
              <a:t>Parent Attention: Changing negative cycles into positive cycle</a:t>
            </a:r>
          </a:p>
        </p:txBody>
      </p:sp>
    </p:spTree>
    <p:extLst>
      <p:ext uri="{BB962C8B-B14F-4D97-AF65-F5344CB8AC3E}">
        <p14:creationId xmlns:p14="http://schemas.microsoft.com/office/powerpoint/2010/main" val="13584689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How will you keep using skills?</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3968364" cy="2438399"/>
          </a:xfrm>
        </p:spPr>
        <p:txBody>
          <a:bodyPr/>
          <a:lstStyle/>
          <a:p>
            <a:pPr marL="342900" indent="-342900">
              <a:buFont typeface="Arial" panose="020B0604020202020204" pitchFamily="34" charset="0"/>
              <a:buChar char="•"/>
            </a:pPr>
            <a:r>
              <a:rPr lang="en-US" sz="2000" dirty="0">
                <a:solidFill>
                  <a:schemeClr val="tx1"/>
                </a:solidFill>
              </a:rPr>
              <a:t>Digital reminders</a:t>
            </a:r>
          </a:p>
          <a:p>
            <a:pPr marL="342900" indent="-342900">
              <a:buFont typeface="Arial" panose="020B0604020202020204" pitchFamily="34" charset="0"/>
              <a:buChar char="•"/>
            </a:pPr>
            <a:r>
              <a:rPr lang="en-US" sz="2000" dirty="0">
                <a:solidFill>
                  <a:schemeClr val="tx1"/>
                </a:solidFill>
              </a:rPr>
              <a:t>Visual reminders</a:t>
            </a:r>
          </a:p>
          <a:p>
            <a:pPr marL="342900" indent="-342900">
              <a:buFont typeface="Arial" panose="020B0604020202020204" pitchFamily="34" charset="0"/>
              <a:buChar char="•"/>
            </a:pPr>
            <a:r>
              <a:rPr lang="en-US" sz="2000" dirty="0">
                <a:solidFill>
                  <a:schemeClr val="tx1"/>
                </a:solidFill>
              </a:rPr>
              <a:t>Partner check-ins</a:t>
            </a:r>
          </a:p>
          <a:p>
            <a:pPr marL="342900" indent="-342900">
              <a:buFont typeface="Arial" panose="020B0604020202020204" pitchFamily="34" charset="0"/>
              <a:buChar char="•"/>
            </a:pPr>
            <a:r>
              <a:rPr lang="en-US" sz="2000" dirty="0">
                <a:solidFill>
                  <a:schemeClr val="tx1"/>
                </a:solidFill>
              </a:rPr>
              <a:t>Teach another parent</a:t>
            </a:r>
          </a:p>
          <a:p>
            <a:pPr marL="342900" indent="-342900">
              <a:buFont typeface="Arial" panose="020B0604020202020204" pitchFamily="34" charset="0"/>
              <a:buChar char="•"/>
            </a:pPr>
            <a:r>
              <a:rPr lang="en-US" sz="2000" dirty="0">
                <a:solidFill>
                  <a:schemeClr val="tx1"/>
                </a:solidFill>
              </a:rPr>
              <a:t>New family traditions</a:t>
            </a:r>
          </a:p>
          <a:p>
            <a:pPr marL="342900" indent="-342900">
              <a:buFont typeface="Arial" panose="020B0604020202020204" pitchFamily="34" charset="0"/>
              <a:buChar char="•"/>
            </a:pPr>
            <a:r>
              <a:rPr lang="en-US" sz="2000" dirty="0">
                <a:solidFill>
                  <a:schemeClr val="tx1"/>
                </a:solidFill>
              </a:rPr>
              <a:t>Frame a checklist of skills, check them off!</a:t>
            </a:r>
          </a:p>
          <a:p>
            <a:pPr marL="0" indent="0">
              <a:buNone/>
            </a:pPr>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pic>
        <p:nvPicPr>
          <p:cNvPr id="2" name="Picture 2" descr="Writer's Checklist Framed Art Print by happykid | Society6">
            <a:extLst>
              <a:ext uri="{FF2B5EF4-FFF2-40B4-BE49-F238E27FC236}">
                <a16:creationId xmlns:a16="http://schemas.microsoft.com/office/drawing/2014/main" id="{1563C3DE-3224-9AC2-E6CF-5B06B9FA2B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5818" y="1129416"/>
            <a:ext cx="3130164" cy="313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2940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C52A5CB-C816-4601-BE89-9E2F47FDE54A}"/>
              </a:ext>
            </a:extLst>
          </p:cNvPr>
          <p:cNvSpPr>
            <a:spLocks noGrp="1"/>
          </p:cNvSpPr>
          <p:nvPr>
            <p:ph sz="quarter" idx="12"/>
          </p:nvPr>
        </p:nvSpPr>
        <p:spPr/>
        <p:txBody>
          <a:bodyPr/>
          <a:lstStyle/>
          <a:p>
            <a:r>
              <a:rPr lang="en-US" dirty="0">
                <a:solidFill>
                  <a:srgbClr val="007A9B"/>
                </a:solidFill>
              </a:rPr>
              <a:t>Planning for the Future</a:t>
            </a:r>
          </a:p>
        </p:txBody>
      </p:sp>
      <p:sp>
        <p:nvSpPr>
          <p:cNvPr id="10" name="Content Placeholder 9">
            <a:extLst>
              <a:ext uri="{FF2B5EF4-FFF2-40B4-BE49-F238E27FC236}">
                <a16:creationId xmlns:a16="http://schemas.microsoft.com/office/drawing/2014/main" id="{0E85CFA5-5AC8-4F77-9E62-B7F771AFFFED}"/>
              </a:ext>
            </a:extLst>
          </p:cNvPr>
          <p:cNvSpPr>
            <a:spLocks noGrp="1"/>
          </p:cNvSpPr>
          <p:nvPr>
            <p:ph sz="quarter" idx="14"/>
          </p:nvPr>
        </p:nvSpPr>
        <p:spPr>
          <a:xfrm>
            <a:off x="451236" y="1047750"/>
            <a:ext cx="7702164" cy="4038600"/>
          </a:xfrm>
        </p:spPr>
        <p:txBody>
          <a:bodyPr/>
          <a:lstStyle/>
          <a:p>
            <a:pPr>
              <a:spcBef>
                <a:spcPts val="0"/>
              </a:spcBef>
              <a:spcAft>
                <a:spcPts val="600"/>
              </a:spcAft>
            </a:pPr>
            <a:r>
              <a:rPr lang="en-US" sz="2000" dirty="0">
                <a:solidFill>
                  <a:schemeClr val="tx1"/>
                </a:solidFill>
              </a:rPr>
              <a:t>What other needs does your child have?</a:t>
            </a:r>
          </a:p>
          <a:p>
            <a:pPr marL="800100" lvl="1" indent="-342900">
              <a:lnSpc>
                <a:spcPct val="100000"/>
              </a:lnSpc>
              <a:spcBef>
                <a:spcPts val="0"/>
              </a:spcBef>
              <a:spcAft>
                <a:spcPts val="600"/>
              </a:spcAft>
              <a:buFont typeface="Arial" panose="020B0604020202020204" pitchFamily="34" charset="0"/>
              <a:buChar char="•"/>
            </a:pPr>
            <a:r>
              <a:rPr lang="en-US" dirty="0">
                <a:solidFill>
                  <a:schemeClr val="tx1"/>
                </a:solidFill>
              </a:rPr>
              <a:t>Educational</a:t>
            </a:r>
          </a:p>
          <a:p>
            <a:pPr marL="800100" lvl="1" indent="-342900">
              <a:lnSpc>
                <a:spcPct val="100000"/>
              </a:lnSpc>
              <a:spcBef>
                <a:spcPts val="0"/>
              </a:spcBef>
              <a:spcAft>
                <a:spcPts val="600"/>
              </a:spcAft>
              <a:buFont typeface="Arial" panose="020B0604020202020204" pitchFamily="34" charset="0"/>
              <a:buChar char="•"/>
            </a:pPr>
            <a:r>
              <a:rPr lang="en-US" dirty="0">
                <a:solidFill>
                  <a:schemeClr val="tx1"/>
                </a:solidFill>
              </a:rPr>
              <a:t>Mental Health / Emotional</a:t>
            </a:r>
          </a:p>
          <a:p>
            <a:pPr marL="800100" lvl="1" indent="-342900">
              <a:lnSpc>
                <a:spcPct val="100000"/>
              </a:lnSpc>
              <a:spcBef>
                <a:spcPts val="0"/>
              </a:spcBef>
              <a:spcAft>
                <a:spcPts val="600"/>
              </a:spcAft>
              <a:buFont typeface="Arial" panose="020B0604020202020204" pitchFamily="34" charset="0"/>
              <a:buChar char="•"/>
            </a:pPr>
            <a:r>
              <a:rPr lang="en-US" dirty="0">
                <a:solidFill>
                  <a:schemeClr val="tx1"/>
                </a:solidFill>
              </a:rPr>
              <a:t>Medical</a:t>
            </a:r>
          </a:p>
          <a:p>
            <a:pPr marL="800100" lvl="1" indent="-342900">
              <a:lnSpc>
                <a:spcPct val="100000"/>
              </a:lnSpc>
              <a:spcBef>
                <a:spcPts val="0"/>
              </a:spcBef>
              <a:spcAft>
                <a:spcPts val="600"/>
              </a:spcAft>
              <a:buFont typeface="Arial" panose="020B0604020202020204" pitchFamily="34" charset="0"/>
              <a:buChar char="•"/>
            </a:pPr>
            <a:r>
              <a:rPr lang="en-US" dirty="0">
                <a:solidFill>
                  <a:schemeClr val="tx1"/>
                </a:solidFill>
              </a:rPr>
              <a:t>Social</a:t>
            </a:r>
          </a:p>
          <a:p>
            <a:pPr>
              <a:spcBef>
                <a:spcPts val="0"/>
              </a:spcBef>
              <a:spcAft>
                <a:spcPts val="600"/>
              </a:spcAft>
            </a:pPr>
            <a:r>
              <a:rPr lang="en-US" sz="2000" dirty="0">
                <a:solidFill>
                  <a:schemeClr val="tx1"/>
                </a:solidFill>
              </a:rPr>
              <a:t>What needs do </a:t>
            </a:r>
            <a:r>
              <a:rPr lang="en-US" sz="2000" u="sng" dirty="0">
                <a:solidFill>
                  <a:schemeClr val="tx1"/>
                </a:solidFill>
              </a:rPr>
              <a:t>you</a:t>
            </a:r>
            <a:r>
              <a:rPr lang="en-US" sz="2000" dirty="0">
                <a:solidFill>
                  <a:schemeClr val="tx1"/>
                </a:solidFill>
              </a:rPr>
              <a:t> have?</a:t>
            </a:r>
          </a:p>
          <a:p>
            <a:pPr>
              <a:spcBef>
                <a:spcPts val="0"/>
              </a:spcBef>
              <a:spcAft>
                <a:spcPts val="600"/>
              </a:spcAft>
            </a:pPr>
            <a:r>
              <a:rPr lang="en-US" sz="2000" dirty="0">
                <a:solidFill>
                  <a:schemeClr val="tx1"/>
                </a:solidFill>
              </a:rPr>
              <a:t>Online FAST videos: </a:t>
            </a:r>
            <a:r>
              <a:rPr lang="en-US" sz="2000" dirty="0">
                <a:solidFill>
                  <a:schemeClr val="tx1"/>
                </a:solidFill>
                <a:hlinkClick r:id="rId3"/>
              </a:rPr>
              <a:t>https://www.seattlechildrens.org/health-safety/classes-events/behavior-basics-class/</a:t>
            </a:r>
            <a:r>
              <a:rPr lang="en-US" sz="2000" dirty="0">
                <a:solidFill>
                  <a:schemeClr val="tx1"/>
                </a:solidFill>
              </a:rPr>
              <a:t> </a:t>
            </a:r>
          </a:p>
          <a:p>
            <a:pPr>
              <a:spcBef>
                <a:spcPts val="0"/>
              </a:spcBef>
              <a:spcAft>
                <a:spcPts val="600"/>
              </a:spcAft>
            </a:pPr>
            <a:r>
              <a:rPr lang="en-US" sz="2000" dirty="0">
                <a:solidFill>
                  <a:schemeClr val="tx1"/>
                </a:solidFill>
              </a:rPr>
              <a:t>Talk to your child’s doctor about more resources</a:t>
            </a:r>
            <a:endParaRPr lang="en-US" sz="2200" dirty="0">
              <a:solidFill>
                <a:schemeClr val="tx1"/>
              </a:solidFill>
            </a:endParaRPr>
          </a:p>
          <a:p>
            <a:endParaRPr lang="en-US" dirty="0">
              <a:solidFill>
                <a:schemeClr val="tx1"/>
              </a:solidFill>
            </a:endParaRPr>
          </a:p>
        </p:txBody>
      </p:sp>
      <p:cxnSp>
        <p:nvCxnSpPr>
          <p:cNvPr id="6" name="Straight Connector 5">
            <a:extLst>
              <a:ext uri="{FF2B5EF4-FFF2-40B4-BE49-F238E27FC236}">
                <a16:creationId xmlns:a16="http://schemas.microsoft.com/office/drawing/2014/main" id="{924C1096-662D-4782-8E97-49FF50B93ABB}"/>
              </a:ext>
            </a:extLst>
          </p:cNvPr>
          <p:cNvCxnSpPr/>
          <p:nvPr/>
        </p:nvCxnSpPr>
        <p:spPr>
          <a:xfrm>
            <a:off x="533400" y="895350"/>
            <a:ext cx="7391400" cy="0"/>
          </a:xfrm>
          <a:prstGeom prst="line">
            <a:avLst/>
          </a:prstGeom>
          <a:ln w="19050">
            <a:solidFill>
              <a:srgbClr val="FF763D"/>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t="-8333"/>
          <a:stretch/>
        </p:blipFill>
        <p:spPr>
          <a:xfrm>
            <a:off x="8329246" y="142951"/>
            <a:ext cx="586154" cy="635000"/>
          </a:xfrm>
          <a:prstGeom prst="rect">
            <a:avLst/>
          </a:prstGeom>
        </p:spPr>
      </p:pic>
    </p:spTree>
    <p:extLst>
      <p:ext uri="{BB962C8B-B14F-4D97-AF65-F5344CB8AC3E}">
        <p14:creationId xmlns:p14="http://schemas.microsoft.com/office/powerpoint/2010/main" val="40696247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hild playing legos">
            <a:hlinkClick r:id="rId2"/>
            <a:extLst>
              <a:ext uri="{FF2B5EF4-FFF2-40B4-BE49-F238E27FC236}">
                <a16:creationId xmlns:a16="http://schemas.microsoft.com/office/drawing/2014/main" id="{64BDCB5E-61FE-4E96-BCB7-B51AF5BA9DB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 y="1200151"/>
            <a:ext cx="8229600" cy="3394472"/>
          </a:xfrm>
          <a:prstGeom prst="rect">
            <a:avLst/>
          </a:prstGeom>
          <a:solidFill>
            <a:srgbClr val="FFFFFF"/>
          </a:solidFill>
        </p:spPr>
      </p:pic>
      <p:sp>
        <p:nvSpPr>
          <p:cNvPr id="5" name="Title 1">
            <a:extLst>
              <a:ext uri="{FF2B5EF4-FFF2-40B4-BE49-F238E27FC236}">
                <a16:creationId xmlns:a16="http://schemas.microsoft.com/office/drawing/2014/main" id="{1BEF5F23-A80E-4473-A8AC-AA9195CD520F}"/>
              </a:ext>
            </a:extLst>
          </p:cNvPr>
          <p:cNvSpPr txBox="1">
            <a:spLocks/>
          </p:cNvSpPr>
          <p:nvPr/>
        </p:nvSpPr>
        <p:spPr>
          <a:xfrm>
            <a:off x="457200" y="133350"/>
            <a:ext cx="8229600" cy="85725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A9B"/>
                </a:solidFill>
                <a:latin typeface="Gotham Medium" pitchFamily="50" charset="0"/>
              </a:rPr>
              <a:t>Thanks for joining us!</a:t>
            </a:r>
          </a:p>
        </p:txBody>
      </p:sp>
    </p:spTree>
    <p:extLst>
      <p:ext uri="{BB962C8B-B14F-4D97-AF65-F5344CB8AC3E}">
        <p14:creationId xmlns:p14="http://schemas.microsoft.com/office/powerpoint/2010/main" val="37534889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69&quot;/&gt;&lt;/object&gt;&lt;object type=&quot;3&quot; unique_id=&quot;10004&quot;&gt;&lt;property id=&quot;20148&quot; value=&quot;5&quot;/&gt;&lt;property id=&quot;20300&quot; value=&quot;Slide 2&quot;/&gt;&lt;property id=&quot;20307&quot; value=&quot;370&quot;/&gt;&lt;/object&gt;&lt;object type=&quot;3&quot; unique_id=&quot;10005&quot;&gt;&lt;property id=&quot;20148&quot; value=&quot;5&quot;/&gt;&lt;property id=&quot;20300&quot; value=&quot;Slide 3&quot;/&gt;&lt;property id=&quot;20307&quot; value=&quot;371&quot;/&gt;&lt;/object&gt;&lt;object type=&quot;3&quot; unique_id=&quot;10006&quot;&gt;&lt;property id=&quot;20148&quot; value=&quot;5&quot;/&gt;&lt;property id=&quot;20300&quot; value=&quot;Slide 4&quot;/&gt;&lt;property id=&quot;20307&quot; value=&quot;372&quot;/&gt;&lt;/object&gt;&lt;object type=&quot;3&quot; unique_id=&quot;10007&quot;&gt;&lt;property id=&quot;20148&quot; value=&quot;5&quot;/&gt;&lt;property id=&quot;20300&quot; value=&quot;Slide 5&quot;/&gt;&lt;property id=&quot;20307&quot; value=&quot;373&quot;/&gt;&lt;/object&gt;&lt;object type=&quot;3&quot; unique_id=&quot;10008&quot;&gt;&lt;property id=&quot;20148&quot; value=&quot;5&quot;/&gt;&lt;property id=&quot;20300&quot; value=&quot;Slide 6&quot;/&gt;&lt;property id=&quot;20307&quot; value=&quot;374&quot;/&gt;&lt;/object&gt;&lt;object type=&quot;3&quot; unique_id=&quot;10009&quot;&gt;&lt;property id=&quot;20148&quot; value=&quot;5&quot;/&gt;&lt;property id=&quot;20300&quot; value=&quot;Slide 8&quot;/&gt;&lt;property id=&quot;20307&quot; value=&quot;375&quot;/&gt;&lt;/object&gt;&lt;object type=&quot;3&quot; unique_id=&quot;10010&quot;&gt;&lt;property id=&quot;20148&quot; value=&quot;5&quot;/&gt;&lt;property id=&quot;20300&quot; value=&quot;Slide 10&quot;/&gt;&lt;property id=&quot;20307&quot; value=&quot;376&quot;/&gt;&lt;/object&gt;&lt;object type=&quot;3&quot; unique_id=&quot;10011&quot;&gt;&lt;property id=&quot;20148&quot; value=&quot;5&quot;/&gt;&lt;property id=&quot;20300&quot; value=&quot;Slide 11&quot;/&gt;&lt;property id=&quot;20307&quot; value=&quot;377&quot;/&gt;&lt;/object&gt;&lt;object type=&quot;3&quot; unique_id=&quot;10012&quot;&gt;&lt;property id=&quot;20148&quot; value=&quot;5&quot;/&gt;&lt;property id=&quot;20300&quot; value=&quot;Slide 12&quot;/&gt;&lt;property id=&quot;20307&quot; value=&quot;378&quot;/&gt;&lt;/object&gt;&lt;object type=&quot;3&quot; unique_id=&quot;10013&quot;&gt;&lt;property id=&quot;20148&quot; value=&quot;5&quot;/&gt;&lt;property id=&quot;20300&quot; value=&quot;Slide 13&quot;/&gt;&lt;property id=&quot;20307&quot; value=&quot;379&quot;/&gt;&lt;/object&gt;&lt;object type=&quot;3&quot; unique_id=&quot;10014&quot;&gt;&lt;property id=&quot;20148&quot; value=&quot;5&quot;/&gt;&lt;property id=&quot;20300&quot; value=&quot;Slide 14&quot;/&gt;&lt;property id=&quot;20307&quot; value=&quot;380&quot;/&gt;&lt;/object&gt;&lt;object type=&quot;3&quot; unique_id=&quot;10015&quot;&gt;&lt;property id=&quot;20148&quot; value=&quot;5&quot;/&gt;&lt;property id=&quot;20300&quot; value=&quot;Slide 15&quot;/&gt;&lt;property id=&quot;20307&quot; value=&quot;381&quot;/&gt;&lt;/object&gt;&lt;object type=&quot;3&quot; unique_id=&quot;10016&quot;&gt;&lt;property id=&quot;20148&quot; value=&quot;5&quot;/&gt;&lt;property id=&quot;20300&quot; value=&quot;Slide 16&quot;/&gt;&lt;property id=&quot;20307&quot; value=&quot;382&quot;/&gt;&lt;/object&gt;&lt;object type=&quot;3&quot; unique_id=&quot;10017&quot;&gt;&lt;property id=&quot;20148&quot; value=&quot;5&quot;/&gt;&lt;property id=&quot;20300&quot; value=&quot;Slide 17&quot;/&gt;&lt;property id=&quot;20307&quot; value=&quot;383&quot;/&gt;&lt;/object&gt;&lt;object type=&quot;3&quot; unique_id=&quot;10018&quot;&gt;&lt;property id=&quot;20148&quot; value=&quot;5&quot;/&gt;&lt;property id=&quot;20300&quot; value=&quot;Slide 18&quot;/&gt;&lt;property id=&quot;20307&quot; value=&quot;384&quot;/&gt;&lt;/object&gt;&lt;object type=&quot;3&quot; unique_id=&quot;10019&quot;&gt;&lt;property id=&quot;20148&quot; value=&quot;5&quot;/&gt;&lt;property id=&quot;20300&quot; value=&quot;Slide 19&quot;/&gt;&lt;property id=&quot;20307&quot; value=&quot;385&quot;/&gt;&lt;/object&gt;&lt;object type=&quot;3&quot; unique_id=&quot;10020&quot;&gt;&lt;property id=&quot;20148&quot; value=&quot;5&quot;/&gt;&lt;property id=&quot;20300&quot; value=&quot;Slide 20&quot;/&gt;&lt;property id=&quot;20307&quot; value=&quot;386&quot;/&gt;&lt;/object&gt;&lt;object type=&quot;3&quot; unique_id=&quot;10021&quot;&gt;&lt;property id=&quot;20148&quot; value=&quot;5&quot;/&gt;&lt;property id=&quot;20300&quot; value=&quot;Slide 21&quot;/&gt;&lt;property id=&quot;20307&quot; value=&quot;387&quot;/&gt;&lt;/object&gt;&lt;object type=&quot;3&quot; unique_id=&quot;10022&quot;&gt;&lt;property id=&quot;20148&quot; value=&quot;5&quot;/&gt;&lt;property id=&quot;20300&quot; value=&quot;Slide 22&quot;/&gt;&lt;property id=&quot;20307&quot; value=&quot;388&quot;/&gt;&lt;/object&gt;&lt;object type=&quot;3&quot; unique_id=&quot;10023&quot;&gt;&lt;property id=&quot;20148&quot; value=&quot;5&quot;/&gt;&lt;property id=&quot;20300&quot; value=&quot;Slide 23&quot;/&gt;&lt;property id=&quot;20307&quot; value=&quot;389&quot;/&gt;&lt;/object&gt;&lt;object type=&quot;3&quot; unique_id=&quot;10024&quot;&gt;&lt;property id=&quot;20148&quot; value=&quot;5&quot;/&gt;&lt;property id=&quot;20300&quot; value=&quot;Slide 24&quot;/&gt;&lt;property id=&quot;20307&quot; value=&quot;390&quot;/&gt;&lt;/object&gt;&lt;object type=&quot;3&quot; unique_id=&quot;10025&quot;&gt;&lt;property id=&quot;20148&quot; value=&quot;5&quot;/&gt;&lt;property id=&quot;20300&quot; value=&quot;Slide 25&quot;/&gt;&lt;property id=&quot;20307&quot; value=&quot;391&quot;/&gt;&lt;/object&gt;&lt;object type=&quot;3&quot; unique_id=&quot;10026&quot;&gt;&lt;property id=&quot;20148&quot; value=&quot;5&quot;/&gt;&lt;property id=&quot;20300&quot; value=&quot;Slide 26&quot;/&gt;&lt;property id=&quot;20307&quot; value=&quot;392&quot;/&gt;&lt;/object&gt;&lt;object type=&quot;3&quot; unique_id=&quot;10028&quot;&gt;&lt;property id=&quot;20148&quot; value=&quot;5&quot;/&gt;&lt;property id=&quot;20300&quot; value=&quot;Slide 30&quot;/&gt;&lt;property id=&quot;20307&quot; value=&quot;394&quot;/&gt;&lt;/object&gt;&lt;object type=&quot;3&quot; unique_id=&quot;10029&quot;&gt;&lt;property id=&quot;20148&quot; value=&quot;5&quot;/&gt;&lt;property id=&quot;20300&quot; value=&quot;Slide 31&quot;/&gt;&lt;property id=&quot;20307&quot; value=&quot;395&quot;/&gt;&lt;/object&gt;&lt;object type=&quot;3&quot; unique_id=&quot;10031&quot;&gt;&lt;property id=&quot;20148&quot; value=&quot;5&quot;/&gt;&lt;property id=&quot;20300&quot; value=&quot;Slide 32&quot;/&gt;&lt;property id=&quot;20307&quot; value=&quot;397&quot;/&gt;&lt;/object&gt;&lt;object type=&quot;3&quot; unique_id=&quot;10032&quot;&gt;&lt;property id=&quot;20148&quot; value=&quot;5&quot;/&gt;&lt;property id=&quot;20300&quot; value=&quot;Slide 33&quot;/&gt;&lt;property id=&quot;20307&quot; value=&quot;398&quot;/&gt;&lt;/object&gt;&lt;object type=&quot;3&quot; unique_id=&quot;10033&quot;&gt;&lt;property id=&quot;20148&quot; value=&quot;5&quot;/&gt;&lt;property id=&quot;20300&quot; value=&quot;Slide 34&quot;/&gt;&lt;property id=&quot;20307&quot; value=&quot;399&quot;/&gt;&lt;/object&gt;&lt;object type=&quot;3&quot; unique_id=&quot;10034&quot;&gt;&lt;property id=&quot;20148&quot; value=&quot;5&quot;/&gt;&lt;property id=&quot;20300&quot; value=&quot;Slide 35&quot;/&gt;&lt;property id=&quot;20307&quot; value=&quot;350&quot;/&gt;&lt;/object&gt;&lt;object type=&quot;3&quot; unique_id=&quot;10035&quot;&gt;&lt;property id=&quot;20148&quot; value=&quot;5&quot;/&gt;&lt;property id=&quot;20300&quot; value=&quot;Slide 36&quot;/&gt;&lt;property id=&quot;20307&quot; value=&quot;400&quot;/&gt;&lt;/object&gt;&lt;object type=&quot;3&quot; unique_id=&quot;10036&quot;&gt;&lt;property id=&quot;20148&quot; value=&quot;5&quot;/&gt;&lt;property id=&quot;20300&quot; value=&quot;Slide 37&quot;/&gt;&lt;property id=&quot;20307&quot; value=&quot;401&quot;/&gt;&lt;/object&gt;&lt;object type=&quot;3&quot; unique_id=&quot;10037&quot;&gt;&lt;property id=&quot;20148&quot; value=&quot;5&quot;/&gt;&lt;property id=&quot;20300&quot; value=&quot;Slide 38&quot;/&gt;&lt;property id=&quot;20307&quot; value=&quot;402&quot;/&gt;&lt;/object&gt;&lt;object type=&quot;3&quot; unique_id=&quot;10038&quot;&gt;&lt;property id=&quot;20148&quot; value=&quot;5&quot;/&gt;&lt;property id=&quot;20300&quot; value=&quot;Slide 39&quot;/&gt;&lt;property id=&quot;20307&quot; value=&quot;403&quot;/&gt;&lt;/object&gt;&lt;object type=&quot;3&quot; unique_id=&quot;10039&quot;&gt;&lt;property id=&quot;20148&quot; value=&quot;5&quot;/&gt;&lt;property id=&quot;20300&quot; value=&quot;Slide 40&quot;/&gt;&lt;property id=&quot;20307&quot; value=&quot;404&quot;/&gt;&lt;/object&gt;&lt;object type=&quot;3&quot; unique_id=&quot;10040&quot;&gt;&lt;property id=&quot;20148&quot; value=&quot;5&quot;/&gt;&lt;property id=&quot;20300&quot; value=&quot;Slide 41&quot;/&gt;&lt;property id=&quot;20307&quot; value=&quot;405&quot;/&gt;&lt;/object&gt;&lt;object type=&quot;3&quot; unique_id=&quot;10041&quot;&gt;&lt;property id=&quot;20148&quot; value=&quot;5&quot;/&gt;&lt;property id=&quot;20300&quot; value=&quot;Slide 42&quot;/&gt;&lt;property id=&quot;20307&quot; value=&quot;406&quot;/&gt;&lt;/object&gt;&lt;object type=&quot;3&quot; unique_id=&quot;10042&quot;&gt;&lt;property id=&quot;20148&quot; value=&quot;5&quot;/&gt;&lt;property id=&quot;20300&quot; value=&quot;Slide 43&quot;/&gt;&lt;property id=&quot;20307&quot; value=&quot;407&quot;/&gt;&lt;/object&gt;&lt;object type=&quot;3&quot; unique_id=&quot;14682&quot;&gt;&lt;property id=&quot;20148&quot; value=&quot;5&quot;/&gt;&lt;property id=&quot;20300&quot; value=&quot;Slide 7&quot;/&gt;&lt;property id=&quot;20307&quot; value=&quot;408&quot;/&gt;&lt;/object&gt;&lt;object type=&quot;3&quot; unique_id=&quot;15018&quot;&gt;&lt;property id=&quot;20148&quot; value=&quot;5&quot;/&gt;&lt;property id=&quot;20300&quot; value=&quot;Slide 9&quot;/&gt;&lt;property id=&quot;20307&quot; value=&quot;409&quot;/&gt;&lt;/object&gt;&lt;object type=&quot;3&quot; unique_id=&quot;15662&quot;&gt;&lt;property id=&quot;20148&quot; value=&quot;5&quot;/&gt;&lt;property id=&quot;20300&quot; value=&quot;Slide 27&quot;/&gt;&lt;property id=&quot;20307&quot; value=&quot;410&quot;/&gt;&lt;/object&gt;&lt;object type=&quot;3&quot; unique_id=&quot;15663&quot;&gt;&lt;property id=&quot;20148&quot; value=&quot;5&quot;/&gt;&lt;property id=&quot;20300&quot; value=&quot;Slide 28&quot;/&gt;&lt;property id=&quot;20307&quot; value=&quot;411&quot;/&gt;&lt;/object&gt;&lt;object type=&quot;3&quot; unique_id=&quot;15928&quot;&gt;&lt;property id=&quot;20148&quot; value=&quot;5&quot;/&gt;&lt;property id=&quot;20300&quot; value=&quot;Slide 29&quot;/&gt;&lt;property id=&quot;20307&quot; value=&quot;412&quot;/&gt;&lt;/object&gt;&lt;/object&gt;&lt;object type=&quot;8&quot; unique_id=&quot;10084&quot;&gt;&lt;/object&gt;&lt;/object&gt;&lt;/database&gt;"/>
  <p:tag name="SECTOMILLISECCONVERTED" val="1"/>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4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PPT Gotham 0520">
      <a:majorFont>
        <a:latin typeface="Gotham Medium"/>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Gotham Medium"/>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46da4d3-ba20-4986-879c-49e262eff745}" enabled="1" method="Standard" siteId="{9f693e63-5e9e-4ced-98a4-8ab28f9d0c2d}" contentBits="0" removed="0"/>
</clbl:labelList>
</file>

<file path=docProps/app.xml><?xml version="1.0" encoding="utf-8"?>
<Properties xmlns="http://schemas.openxmlformats.org/officeDocument/2006/extended-properties" xmlns:vt="http://schemas.openxmlformats.org/officeDocument/2006/docPropsVTypes">
  <TotalTime>0</TotalTime>
  <Words>10425</Words>
  <Application>Microsoft Office PowerPoint</Application>
  <PresentationFormat>On-screen Show (16:9)</PresentationFormat>
  <Paragraphs>1060</Paragraphs>
  <Slides>92</Slides>
  <Notes>67</Notes>
  <HiddenSlides>0</HiddenSlides>
  <MMClips>0</MMClips>
  <ScaleCrop>false</ScaleCrop>
  <HeadingPairs>
    <vt:vector size="6" baseType="variant">
      <vt:variant>
        <vt:lpstr>Fonts Used</vt:lpstr>
      </vt:variant>
      <vt:variant>
        <vt:i4>11</vt:i4>
      </vt:variant>
      <vt:variant>
        <vt:lpstr>Theme</vt:lpstr>
      </vt:variant>
      <vt:variant>
        <vt:i4>13</vt:i4>
      </vt:variant>
      <vt:variant>
        <vt:lpstr>Slide Titles</vt:lpstr>
      </vt:variant>
      <vt:variant>
        <vt:i4>92</vt:i4>
      </vt:variant>
    </vt:vector>
  </HeadingPairs>
  <TitlesOfParts>
    <vt:vector size="116" baseType="lpstr">
      <vt:lpstr>Calibri</vt:lpstr>
      <vt:lpstr>Arial</vt:lpstr>
      <vt:lpstr>Gotham-Medium</vt:lpstr>
      <vt:lpstr>Montserrat</vt:lpstr>
      <vt:lpstr>Wingdings</vt:lpstr>
      <vt:lpstr>Times New Roman</vt:lpstr>
      <vt:lpstr>Gotham Medium</vt:lpstr>
      <vt:lpstr>Gotham Book</vt:lpstr>
      <vt:lpstr>Gotham-BookItalic</vt:lpstr>
      <vt:lpstr>Gotham Bold</vt:lpstr>
      <vt:lpstr>Gotham-Book</vt:lpstr>
      <vt:lpstr>1_Custom Design</vt:lpstr>
      <vt:lpstr>4_Custom Design</vt:lpstr>
      <vt:lpstr>12_Custom Design</vt:lpstr>
      <vt:lpstr>13_Custom Design</vt:lpstr>
      <vt:lpstr>18_Custom Design</vt:lpstr>
      <vt:lpstr>19_Custom Design</vt:lpstr>
      <vt:lpstr>20_Custom Design</vt:lpstr>
      <vt:lpstr>22_Custom Design</vt:lpstr>
      <vt:lpstr>23_Custom Design</vt:lpstr>
      <vt:lpstr>24_Custom Design</vt:lpstr>
      <vt:lpstr>38_Custom Design</vt:lpstr>
      <vt:lpstr>39_Custom Design</vt:lpstr>
      <vt:lpstr>40_Custom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Why does my child          need rewards?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biggest screen challenges in your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Crisis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FAST-B Group Slides</dc:title>
  <dc:subject/>
  <dc:creator/>
  <cp:keywords/>
  <dc:description/>
  <cp:lastModifiedBy/>
  <cp:revision>1</cp:revision>
  <dcterms:created xsi:type="dcterms:W3CDTF">2020-10-12T21:00:34Z</dcterms:created>
  <dcterms:modified xsi:type="dcterms:W3CDTF">2025-05-15T19:39:11Z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46da4d3-ba20-4986-879c-49e262eff745_Enabled">
    <vt:lpwstr>true</vt:lpwstr>
  </property>
  <property fmtid="{D5CDD505-2E9C-101B-9397-08002B2CF9AE}" pid="3" name="MSIP_Label_046da4d3-ba20-4986-879c-49e262eff745_SetDate">
    <vt:lpwstr>2020-10-12T21:26:47Z</vt:lpwstr>
  </property>
  <property fmtid="{D5CDD505-2E9C-101B-9397-08002B2CF9AE}" pid="4" name="MSIP_Label_046da4d3-ba20-4986-879c-49e262eff745_Method">
    <vt:lpwstr>Standard</vt:lpwstr>
  </property>
  <property fmtid="{D5CDD505-2E9C-101B-9397-08002B2CF9AE}" pid="5" name="MSIP_Label_046da4d3-ba20-4986-879c-49e262eff745_Name">
    <vt:lpwstr>Internal</vt:lpwstr>
  </property>
  <property fmtid="{D5CDD505-2E9C-101B-9397-08002B2CF9AE}" pid="6" name="MSIP_Label_046da4d3-ba20-4986-879c-49e262eff745_SiteId">
    <vt:lpwstr>9f693e63-5e9e-4ced-98a4-8ab28f9d0c2d</vt:lpwstr>
  </property>
  <property fmtid="{D5CDD505-2E9C-101B-9397-08002B2CF9AE}" pid="7" name="MSIP_Label_046da4d3-ba20-4986-879c-49e262eff745_ActionId">
    <vt:lpwstr>1d46a6c2-a039-4e08-a03a-a76c8969a925</vt:lpwstr>
  </property>
  <property fmtid="{D5CDD505-2E9C-101B-9397-08002B2CF9AE}" pid="8" name="MSIP_Label_046da4d3-ba20-4986-879c-49e262eff745_ContentBits">
    <vt:lpwstr>0</vt:lpwstr>
  </property>
</Properties>
</file>